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உம்முடைய கையில் இருக்கிறது என்ன? ஐந்து அப்பமாகிலும், என்னவாகிலும், இருக்கிறதை என்கையிலே கொ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உம்முடைய கையில் இருக்கிறது என்ன? ஐந்து அப்பமாகிலும், என்னவாகிலும், இருக்கிறதை என்கையிலே கொ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றையதினம் தாவீது எழுந்து சவுலுக்குத் தப்பியோடி, காத்தின் ராஜாவாகிய ஆகீசிடத்தில்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றையதினம் தாவீது எழுந்து சவுலுக்குத் தப்பியோடி, காத்தின் ராஜாவாகிய ஆகீசிடத்தில்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வார்த்தைகளைத் தாவீது தன் மனதிலே வைத்துக்கொண்டு, காத்தின் ராஜாவாகிய ஆகீசுக்கு மிகவும் பயப்ப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ാവീദ് പുരോഹിതനോടു: ഈ മൂന്നു ദിവസമായി സ്ത്രീകൾ ഞങ്ങളോടു അകന്നിരിക്കുന്നു. ഇതു ഒരു സാമാന്യയാ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ഞാൻ പുറപ്പെടുമ്പേൾ തന്നേ ബാല്യക്കാരുടെ യാത്രക്കോപ്പുകൾ ശുദ്ധമായിരുന്നു; ഇന്നോ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പ്പുകൾ എത്ര അധികം ശുദ്ധമായിര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പുരോഹിതൻ അവന്നു വിശുദ്ധമായ അപ്പം കൊടുത്തു; അപ്പം മാറ്റുന്ന ദിവസം ചൂടുള്ള അ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േണ്ടതിന്നു യഹോവയുടെ സന്നിധിയിൽ നിന്നു നീക്കിയ കാഴ്ചയപ്പം അല്ലാതെ അവിടെ വേറെ അ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അന്നു ശൌലിന്റെ ഭൃത്യന്മാരിൽ ദോവേഗ് എന്നു പേരുള്ള ഒരു എദോമ്യനെ അവിടെ യഹോവയുട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ച്ചിട്ടിരുന്നു; അവൻ ശൌലിന്റെ ഇടയന്മാർക്കു പ്രമാണ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വീദ് അഹീമേലെക്കിനോടു: ഇവിടെ നിന്റെ കൈവശം കുന്തമോ വാളോ ഉണ്ടോ? രാജാവിന്റെ കാ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ടുക്കമായിരുന്നതുകൊണ്ടു ഞാൻ എന്റെ വാളും ആയുധങ്ങളും കൊണ്ടുപോന്നില്ല,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പുരോഹിതൻ: ഏലാ താഴ്വരയിൽവെച്ചു നീ കൊന്ന ഫെലിസ്ത്യനായ ഗൊല്യാത്തിന്റെ വാൾ ഏഫോദിന്റെ പുറ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ശീലയിൽ പൊതിഞ്ഞു വെച്ചിരിക്കുന്നു; അതു വേണമെങ്കിൽ എടുത്തുകൊൾക; അതല്ലാതെ വേറെ ഒന്നുമ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തിന്നു തുല്യം മറ്റൊന്നുമില്ല; അതു എനിക്കു തരേണം എന്നു ദാവീദ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് നോബിൽ പുരോഹിതനായ അഹീമേലെക്കിന്റെ അടുക്കൽ ചെന്നു; അഹീമേലെക്ക് ദാവീദിനെ സംഭ്രമ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രേറ്റു അവനോടു: ആരും കൂടെ ഇല്ലാതെ തനിച്ചുവരുന്ന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ാവീദ് പുരോഹിതനായ അഹീമേലെക്കിനോടു: രാജാവു എന്നെ ഒരു കാര്യം ഏല്പിച്ചു: ഞാൻ നിന്നെ അയ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 കല്പിക്കുന്നതുമായ കാര്യം ഒന്നും ആരും അറിയരുതു എന്നു കല്പിച്ചിരിക്കുന്നു. എന്റെ ബാല്യ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 സ്ഥലത്തു വരേണമെന്നു ഞാൻ ചട്ടം കെട്ട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നിന്റെ കൈവശം വല്ലതും ഉണ്ടോ? ഒരഞ്ചപ്പം അല്ലെങ്കിൽ തൽക്കാലം കൈവശമുള്ളതെന്തെങ്കിലും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നു പുരോഹിതൻ ദാവീദിനോടു: വിശുദ്ധമായ അപ്പം അല്ലാതെ സാമാന്യമായതു കൈവശം ഇല്ല; ബാല്യ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കളോടു അകന്നിരിക്കുന്നു എങ്കിൽ തരാമെ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ദാവീദ് പുറപ്പെട്ടു അന്നു തന്നേ ശൌലിന്റെ നിമിത്തം ഗത്ത്‌രാജാവായ ആഖീശ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ച്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ആഖീശിന്റെ ഭൃത്യന്മാർ അവനോടു: ഇവൻ ദേശത്തിലെ രാജാവായ ദാവീദ് അല്ലയോ? ശൌൽ ആയിരത്തെ ക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ോ പതിനായിരത്തെ എന്നു അവർ നൃത്തങ്ങളിൽ ഗാനപ്രതിഗാനം ചെയ്തതു ഇവനെക്കുറിച്ചല്ലയ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ാവീദ് ഈ വാക്കുകളെ മനസ്സിലാക്കീട്ടു ഗത്ത് രാജാവായ ആഖീശിനെ ഏറ്റവും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രുടെ മുമ്പാകെ തന്റെ പ്രകൃതി മാറ്റി, അവരുടെ കൈകളിൽ ഇരിക്കെ ബുദ്ധിഭ്രമം നടിച്ചു വാതി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കുകളിൽ വരെച്ചു താടിമേൽ തുപ്പൽ ഒലിപ്പ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ഖീശ് തന്റെ ഭൃത്യന്മാരോടു: ഈ മനുഷ്യൻ ഭ്രാന്തൻ എന്നു നിങ്ങൾ കാണുന്നില്ലയോ? അവനെ എ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റെ മുമ്പാകെ ഭ്രാന്തു കളിപ്പാൻ ഇവനെ കൊണ്ടുവരേണ്ടതിന്നു എനിക്കു ഇവിടെ ഭ്രാന്തന്മാർ കുറവ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രമനയിലോ ഇവൻ വരേണ്ട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2026-10-20T01:24:43Z</dcterms:created>
  <dcterms:modified xsi:type="dcterms:W3CDTF">2026-10-20T01:24:43Z</dcterms:modified>
  <dc:title>1 ശമൂവേൽ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