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சிங்கங்களுக்குள்ளே சஞ்சரித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சிங்கங்களுக்குள்ளே சஞ்சரித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பாழான அரமனைகளில் திரிந்து, அவர்களுடைய பட்டணங்களைப் பாழாக்கிற்று; அதினுடைய கெர்ச்சிப்பின் சத்தத்துக்கு தேசமும் அதிலுள்ள யாவும் திகைத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பாழான அரமனைகளில் திரிந்து, அவர்களுடைய பட்டணங்களைப் பாழாக்கிற்று; அதினுடைய கெர்ச்சிப்பின் சத்தத்துக்கு தேசமும் அதிலுள்ள யாவும் திகைத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ுற்றுப்புறத்து ஜாதிகள் அதற்கு விரோதமாக எழும்பிவந்து, தங்கள் வலையை அதின்மேல் வீசினார்கள்; அது அவர்களுடைய படுகுழியிலே அகப்ப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ச் சங்கிலிகளினால் கட்டி, ஒரு கூட்டுக்குட்படுத்தி, அதை பாபிலோனின் ராஜாவினிடத்துக்குக் கொண்டுபோனார்கள்; இனி அதின் சத்தம் இஸ்ரவேலின் பர்வதங்களின்மேல் கேட்கப்படாதபடிக்கு அதை அரணான இடங்களில் கொண்டுபோய் அடை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ச் சங்கிலிகளினால் கட்டி, ஒரு கூட்டுக்குட்படுத்தி, அதை பாபிலோனின் ராஜாவினிடத்துக்குக் கொண்டுபோனார்கள்; இனி அதின் சத்தம் இஸ்ரவேலின் பர்வதங்களின்மேல் கேட்கப்படாதபடிக்கு அதை அரணான இடங்களில் கொண்டுபோய் அடை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மரிக்கையோடு இருக்கையில் உன் தாய் தண்ணீர் ஓரமாய் நாட்டப்பட்டதும், மிகுதியான நீர்ப்பாய்ச்சலால் கனிதருகிறதும் தழைத்திருக்கிறதுமான திராட்சச்செடியாயிருந்த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மரிக்கையோடு இருக்கையில் உன் தாய் தண்ணீர் ஓரமாய் நாட்டப்பட்டதும், மிகுதியான நீர்ப்பாய்ச்சலால் கனிதருகிறதும் தழைத்திருக்கிறதுமான திராட்சச்செடியாயிருந்த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ளுகிறவர்களின் செங்கோலுக்கேற்ற பலத்த கொப்புகள் அதற்கு இருந்தது; அதின் வளர்த்தி அடர்த்தியான கிளைகளுக்குள்ளே உயர ஓங்கி, தன் உயர்த்தியினாலே தன் திரளான கொடிகளோடுங்கூடத் தோன்ற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ளுகிறவர்களின் செங்கோலுக்கேற்ற பலத்த கொப்புகள் அதற்கு இருந்தது; அதின் வளர்த்தி அடர்த்தியான கிளைகளுக்குள்ளே உயர ஓங்கி, தன் உயர்த்தியினாலே தன் திரளான கொடிகளோடுங்கூடத் தோன்ற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து சீக்கிரமாய்ப் பிடுங்கப்பட்டு, தரையிலே தள்ளுண்டது; கீழ்காற்றினால் அதின் கனி காய்ந்துபோயிற்று; அதின் பலத்த கொப்புகள் முறிந்து, பட்டுப்போயின; அக்கினி அவைகளைப் பட்சி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து சீக்கிரமாய்ப் பிடுங்கப்பட்டு, தரையிலே தள்ளுண்டது; கீழ்காற்றினால் அதின் கனி காய்ந்துபோயிற்று; அதின் பலத்த கொப்புகள் முறிந்து, பட்டுப்போயின; அக்கினி அவைகளைப் பட்சித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து சீக்கிரமாய்ப் பிடுங்கப்பட்டு, தரையிலே தள்ளுண்டது; கீழ்காற்றினால் அதின் கனி காய்ந்துபோயிற்று; அதின் பலத்த கொப்புகள் முறிந்து, பட்டுப்போயின; அக்கினி அவைகளைப் பட்சித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அது வறண்டதும் தண்ணீர் இல்லாததுமான வனாந்தர பூமியிலே நடப்பட்ட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கொடிகளிலுள்ள ஒரு கொப்பிலிருந்து அக்கினி புறப்பட்டு, அதின் கனியைப் பட்சித்தது; ஆளுகிற செங்கோலுக்கேற்ற பலத்த கொப்பு இனி அதில் இல்லையென்று சொல்; இதுவே புலம்பல், இதுவே புலம்பலாயிருக்க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கொடிகளிலுள்ள ஒரு கொப்பிலிருந்து அக்கினி புறப்பட்டு, அதின் கனியைப் பட்சித்தது; ஆளுகிற செங்கோலுக்கேற்ற பலத்த கொப்பு இனி அதில் இல்லையென்று சொல்; இதுவே புலம்பல், இதுவே புலம்பலாயிருக்கும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கொடிகளிலுள்ள ஒரு கொப்பிலிருந்து அக்கினி புறப்பட்டு, அதின் கனியைப் பட்சித்தது; ஆளுகிற செங்கோலுக்கேற்ற பலத்த கொப்பு இனி அதில் இல்லையென்று சொல்; இதுவே புலம்பல், இதுவே புலம்பலாயிருக்கு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இஸ்ரவேல் பிரபுக்களின்பேரில் ஒரு புலம்பல் பாட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ொல்லவேண்டியது என்னவென்றால்: உன் தாய் எப்படிப்பட்டவள்? அவள் ஒரு பெண்சிங்கம், அவள் சிங்கங்களுக்குள்ளே படுத்திருந்து, பாலசிங்கங்களின் நடுவிலே தன் குட்டிகள் வளர்த்த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ொல்லவேண்டியது என்னவென்றால்: உன் தாய் எப்படிப்பட்டவள்? அவள் ஒரு பெண்சிங்கம், அவள் சிங்கங்களுக்குள்ளே படுத்திருந்து, பாலசிங்கங்களின் நடுவிலே தன் குட்டிகள் வளர்த்த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குட்டிகளில் ஒன்று வளர்ந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குட்டிகளில் ஒன்று வளர்ந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ஜாதிகளும் அதின் செய்தியைக் கேட்டார்கள், அது அவர்களுடைய படுகுழியில் அகப்பட்டது; அதைச் சங்கிலிகளினால் கட்டி, எகிப்துதேசத்திற்குக் கொண்டு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ஜாதிகளும் அதின் செய்தியைக் கேட்டார்கள், அது அவர்களுடைய படுகுழியில் அகப்பட்டது; அதைச் சங்கிலிகளினால் கட்டி, எகிப்துதேசத்திற்குக் கொண்டு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ய்ச்சிங்கம் காத்திருந்து, தன் நம்பிக்கை அபத்தமாய்ப் போயிற்றென்று கண்டு, அது தன் குட்டிகளில் வேறொன்ற எடுத்து, அதை பாலசிங்கமாக வைத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ய்ச்சிங்கம் காத்திருந்து, தன் நம்பிக்கை அபத்தமாய்ப் போயிற்றென்று கண்டு, அது தன் குட்டிகளில் வேறொன்ற எடுத்து, அதை பாலசிங்கமாக வைத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 পূর্ণাঙ্গ সিংহদের সঙ্গে শিকারে গেল| সে একটি শক্তিশালী যুব সিংহ হয়ে উঠল| সে শিকার ধরতে শিখ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একটি লোককে খ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ারপর রাজবাটীগুলো আক্রমণ করল| সে শহরগুলি ধ্বংস করল| ঐ দেশের প্রত্যেকে কথা বলতে ভয় পেত, যখন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গর্জন শুন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তার চার ধারের লোকরা তার জন্য একটি ফাঁদ পাতল এবং তারা তাদের ফাঁদে তাকে ধ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কে আংটা পরাল এবং তালা বন্ধ করে রাখল| তারা তাকে তাদের ফাঁদে আটকাল| তাই তারা তাকে বাবিল রা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নিয়ে গেল এবং তাকে সেখানে রেখে দিল যাতে ইস্রায়েলের কোন পর্বতে তার গর্জন শুনতে না পাওয়া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‘তোমার মা একটি দ্রাক্ষালতার মতো, যা জলের কাছে রোপিত| তার কাছে ছিল অনেক জল| তাই সে অনেক সব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লতা জন্মাতে পে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ারপর সে বড় বড় শাখাসমূহ জন্মালো| তারা ছিল চলার ছড়ির মত শক্ত| তারা ছিল রাজদণ্ডের ম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াক্ষালতা এমেই বেড়ে উঠতে লাগল| তার অনেক শাখা-প্রশাখা ছিল এবং তারা মেঘ পর্য়ন্ত পৌঁছ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রাগে দ্রাক্ষা-লতাটিকে শিকড় সমেত উপড়ে ফেলা হল| এবং মাটিতে ফেলে দেওয়া হল| পূর্বী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ষ্ণবাযু তার ওপর বয়ে গেল এবং তার ফল শুকিয়ে গেল| যখন সবল শাখাগুলো ভেঙ্গে গেলে তাদের আগুনে ফ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ওয়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খন সেই দ্রাক্ষালতা রোপিত হয়েছে মরুভূমিতে| সেটি একটি অত্যন্ত শুষ্ক ও তৃষ্ণার্ত ভূম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িরাট শাখাগুলিতে আগুন লাগল এবং তা ছড়িয়ে গেল এবং অন্যান্য শাখাগুলিকে ও ফলগুলিকে ধ্বংস করল|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রইল না কোন শক্ত হাঁটার ছড়ি| সেখানে রইল না কোন রাজদণ্ড|’এটি ছিল মৃত্যু নিয়ে এক শোক গাথা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শোকের মত করে গাওযা হ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 আমায় বললেন, “ইস্রায়েলের নেতাদের সম্বন্ধে তুমি অবশ্যই এই শোকের গান গা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‘তোমার মা যেন সিংহদের মাঝে শুয়ে থাকা এক সিংহী| সে যুব সিংহদের মাঝে শুতে গেল আর অনেক শাবকের 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র এক শাবক উঠে দাঁড়াল, সে হয়ে উঠল এক শক্ত সমর্থ যুব সিংহ| সে তার খাবার শিকার করতে শিখে গেল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লোককে মারল এবং তাকে খ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লোকে তার গর্জন শুনল এবং তাকে একটি খাঁচায় ভরল| তারা যুব সিংহটির নাকে একটি আংটা পরাল এবং ত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ে ন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‘মা সিংহীর আশা ছিল যে তার শাবক নেতা হয়ে উঠবে| কিন্তু এখন সে তার সব আশা হারিযে ফেলেছে| তা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শাবকগুলি থেকে আরেকটি শাবককে নিল| তাকে সিংহ হবার প্রশিক্ষণ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2026-10-21T08:51:00Z</dcterms:created>
  <dcterms:modified xsi:type="dcterms:W3CDTF">2026-10-21T08:51:00Z</dcterms:modified>
  <dc:title>যিহিষ্কেল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