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ேகம்போன்ற இத்தனை திரளான சாட்சிகள் நம்மைச் சூழ்ந்துகொண்டிருக்க, பாரமான யாவற்றையும், நம்மைச் சுற்றி நெருங்கி நிற்கிற பாவத்தையும் தள்ளிவிட்டு, விசுவாசத்தைத் துவக்குகிறவரும் முடிக்கிறவருமாயிருக்கிற இயேசுவை நோக்கி, நமக்கு நியமித்திருக்கிற ஓட்டத்தில் பொறுமையோடே ஓடக்கடவோ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க்குமுன் வைத்திருந்த சந்தோஷத்தின்பொருட்டு, அவமானத்தை எண்ணாமல், சிலுவையைச் சகித்து, தேவனுடைய சிங்காசனத்தின் வலதுபாரிசத்தில் வீற்ற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ங்கள் இளைப்புள்ளவர்களாய் உங்கள் ஆத்துமாக்களில் சோர்ந்துபோகாதபடிக்கு, தமக்கு விரோதமாய்ப் பாவிகளால் செய்யப்பட்ட இவ்விதமான விபரீதங்களைச் சகித்த அவரையே நினைத்துக்கொள்ளுங்க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த்திற்கு விரோதமாய்ப் போராடுகிறதில் இரத்தஞ்சிந்தப்படத்தக்கதாக நீங்கள் இன்னும் எதிர்த்துநிற்கவில்லை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: என் மகனே, கர்த்தருடைய சிட்சையை அற்பமாக எண்ணாதே, அவரால் கடிந்துகொள்ளப்படும்போது சோர்ந்துபோகாத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வனிடத்தில் அன்புகூருகிறாரோ அவனை அவர் சிட்சித்து, தாம் சேர்த்துக்கொள்ளுகிற எந்த மகனையும் தண்டிக்கிறார் என்று பிள்ளைகளுக்குச் சொல்லுகிறதுபோல உங்களுக்குச் சொல்லியிருக்கிற புத்திமதியை மறந்த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சிட்சையைச் சகிக்கிறவர்களாயிருந்தால் தேவன் உங்களைப் புத்திரராக எண்ணி நடத்துகிறார்; தகப்பன் சிட்சியாத புத்திரனுண்ட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கிடைக்கும் சிட்சை உங்களுக்குக் கிடையாதிருந்தால் நீங்கள் புத்திரராயிராமல் வேசிப்பிள்ளைகளாயிருப்ப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அசைவில்லாத ராஜ்யத்தைப் பெறுகிறவர்களாகிய நாம் பயத்தோடும் பக்தியோடும் தேவனுக்குப் பிரியமாய் ஆராதனை செய்யும்படி கிருபையைப் பற்றிக்கொள்ளக்கடவ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நம்முடைய சரீரத்தின் தகப்பன்மார்கள் நம்மைச் சிட்சிக்கும்போது, அவர்களுக்கு நாம் அஞ்சி நடந்திருக்க, நாம் பிழைக்கத்தக்கதாக ஆவிகளின் பிதாவுக்கு வெகு அதிகமாய் அடங்கி நடக்கவேண்டுமல்லவ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ம்முடைய தேவன் பட்சிக்கிற அக்கினியாயிருக்கிறா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ுக்கு நலமென்று தோன்றினபடி கொஞ்சக்காலம் சிட்சித்தார்கள்; இவரோ தம்முடைய பரிசுத்தத்துக்கு நாம் பங்குள்ளவர்களாகும்பொருட்டு நம்முடைய பிரயோஜனத்துக்காகவே நம்மைச் சிட்சி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ச் சிட்சையும் தற்காலத்தில் சந்தோஷமாய்க் காணாமல் துக்கமாய்க் காணும்; ஆகிலும் பிற்காலத்தில் அதில் பழகினவர்களுக்கு அது நீதியாகிய சமாதான பலனைத் த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ினால், நெகிழ்ந்த கைகளையும் தளர்ந்த முழங்கால்களையும் நீங்கள், திரும்ப நிமிர்த்த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மாயிருக்கிறது பிசகிப்போகாமல் சொஸ்தமாகும்படிக்கு, உங்கள் பாதங்களுக்கு வழிகளைச் செவ்வைப்படுத்த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வரோடும் சமாதானமாயிருக்கவும், பரிசுத்தமுள்ளவர்களாயிருக்கவும் நாடுங்கள்; பரிசுத்தமில்லாமல் ஒருவனும் கர்த்தரைத் தரிசிப்பதில்ல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தேவனுடைய கிருபையை இழந்துபோகாதபடிக்கும் யாதொரு கசப்பான வேர் முளைத்தெழும்பிக் கலக்கமுண்டாக்குகிறதினால் அநேகர் தீட்டுப்படாதபட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ேசிக்கள்ளனாகவும், ஒருவேளைப் போஜனத்துக்காகத் தன் சேஷ்டபுத்திரபாகத்தை விற்றுப்போட்ட ஏசாவைப்போலச் சீர்கெட்டவனாகவும் இராதபடிக்கும் எச்சரிக்கையாய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னென்றால், பிற்பாடு அவன் ஆசீர்வாதத்தைச் சுதந்தரித்துக்கொள்ள விரும்பியும் ஆகாதவனென்று தள்ளப்பட்டதை அறிவீர்கள்; அவன் கண்ணீர்விட்டு, கவலையோடே தேடியும் மனம் மாறுதலைக் காணாமற்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ன்றியும், தொடக்கூடியதும், அக்கினி பற்றியெரிகிறதுமான மலையினிடத்திற்கும், மந்தாரம் இருள் பெருங்காற்று ஆகிய இவைகளினிடத்திற்க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 முழக்கத்தினிடத்திற்கும், வார்த்தைகளுடைய சத்தத்தினிடத்திற்கும், நீங்கள் வந்து சேரவில்லை; அந்தச் சத்தத்தைக் கேட்டவர்கள் பின்னும் தங்களுக்கு வார்த்தை சொல்லப்படாதபடிக்கு வேண்ட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னெனில் ஒரு மிருகமாகிலும் மலையைத் தொட்டால், அது கல்லெறியுண்டு, அல்லது அம்பினால் எய்யுண்டு சாகவேண்டுமென்று சொல்லப்பட்ட கட்டளையைச் சகிக்கமாட்டாத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ும்: நான் மிகவும் பயந்துநடுங்குகிறேன் என்று சொல்லத்தக்கதாக அந்தக் காட்சி அவ்வளவு பயங்கர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யும்: நான் மிகவும் பயந்துநடுங்குகிறேன் என்று சொல்லத்தக்கதாக அந்தக் காட்சி அவ்வளவு பயங்கர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ோ சீயோன் மலையினிடத்திற்கும், ஜீவனுள்ள தேவனுடைய நகரமாகிய பரம எருசலேமினிடத்திற்கும், ஆயிரம் பதினாயிரமான தேவதூதர்களினிடத்திற்க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ல் பேரெழுதியிருக்கிற முதற்பேறானவர்களின் சர்வசங்கமாகிய சபையினிடத்திற்கும், யாவருக்கும் நியாயாதிபதியாகிய தேவனிடத்திற்கும், பூரணமாக்கப்பட்ட நீதிமான்களுடைய ஆவிகளினிடத்திற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ுது உடன்படிக்கையின் மத்தியஸ்தராகிய இயேசுவினிடத்திற்கும், ஆபேலினுடைய இரத்தம் பேசினதைப்பார்க்கிலும் நன்மையானவைகளைப் பேசுகிற இரத்தமாகிய தெளிக்கப்படும் இரத்தத்தினிடத்திற்கும் வந்து சேர்ந்த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சுகிறவருக்கு நீங்கள் செவிகொடுக்கமாட்டோமென்று விலகாதபடி எச்சரிக்கையாயிருங்கள்; ஏனெனில், பூமியிலே பேசினவருக்குச் செவிகொடுக்கமாட்டோமென்று விலகினவர்கள் தப்பிப்போகாமலிருக்க, பரலோகத்திலிருந்து பேசுகிறவரை நாம் விட்டுவிலகினால் எப்படித் தப்பிப்போவோம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ுடைய சத்தம் அப்பொழுது பூமியை அசையப்பண்ணிற்று; இன்னும் ஒருதரம் நான் பூமியை மாத்திரமல்ல, வானத்தையும் அசையப்பண்ணுவேனென்று இப்பொழுது வாக்குத்தத்தஞ்செய்திருக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ன்னும் ஒருதரம் என்கிற சொல்லானது அசையாதவைகள் நிலைத்திருக்கத்தக்கதாக, அசைவுள்ளவைகள் உண்டாக்கப்பட்டவைகள்போல் மாறிப்போம் என்பதைக் குறி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ಕಾರಣ ಸಾಕ್ಷಿಯವರ ಇಷ್ಟು ದೊಡ್ಡ ಮೇಘವು ನಮ್ಮ ಸುತ್ತಲು ಇರುವದರಿಂದ ಎಲ್ಲಾ ಭಾರವನ್ನೂ ಸುಲಭವಾಗಿ ಮುತ್ತಿ ಕೊಳ್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ವನ್ನೂ ನಾವು ತೆಗೆದ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ನಂಬಿಕೆಯನ್ನೂ ಹುಟ್ಟಿಸುವಾತನೂ ಅದನ್ನು ಪೂರೈಸುವಾತನೂ ಆಗಿ ರುವ ಯೇಸುವಿನ ಮೇಲೆ ದೃಷ್ಟಿಯಿಟ್ಟು ನಮ್ಮ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ಿರುವ ಓಟವನ್ನು ತಾಳ್ಮೆಯಿಂದ ಓಡೋಣ. ಆತನು ತನ್ನ ಮುಂದೆ ಇಟ್ಟಿದ ಸಂತೋಷಕ್ಕೋಸ್ಕರ ಶಿಲುಬೆ ಯನ್ನು ಸಹ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ಮಾನವನ್ನು ಅಲಕ್ಷ್ಯಮಾಡಿ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ಮನಗುಂದಿದವರಾಗಿ ಬೇಸರಗೊಳ್ಳ ದಂತೆ ಆತನು ತಾನೇ ಪಾಪಿಗಳಿಂದ ಎಷ್ಟೋ ವಿರೋಧ ವನ್ನು ಸಹಿಸಿ ಕೊಂಡನೆಂಬದನ್ನು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ಪಾಪಕ್ಕೆ ವಿರೋಧವಾಗಿ ಹೋರಾಡುವದರಲ್ಲಿ ರಕ್ತದ ಮಟ್ಟಿಗೂ ಇನ್ನೂ ಅದನ್ನು ಎದುರ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ಕ್ಕಳಿಗೆ ಹೇಳುವಂತೆ ನಿಮಗೆ ಹೇಳಿದ ಎಚ್ಚರಿಕೆಯ ಮಾತನ್ನು ಮರೆತುಬಿಟ್ಟಿದ್ದೀರೋ? ಏನಂದರೆ--ನನ್ನ ಮಗನೇ,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ಕ್ಷೆಯನ್ನು ತಾತ್ಸಾರ ಮಾಡಬೇಡ; ಇಲ್ಲವೆ ಆತನು ನಿನ್ನನ್ನು ಗದರಿಸುವಾಗ ಬೇಸರಗೊಳ್ಳ 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ತಾನು ಪ್ರೀತಿಸುವವನನ್ನೇ ಶಿಕ್ಷಿಸು ತ್ತಾನೆ; ತಾನು ಸೇರಿಸಿಕೊಳ್ಳುವ ಪ್ರತಿಯೊಬ್ಬ ಮಗನನ್ನು ಹೊಡೆಯ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ಶಿಕ್ಷೆಯನ್ನು ತಾಳಿಕೊಂಡರೆ ದೇವರು ನಿಮ್ಮನ್ನು ಪುತ್ರರೆಂದು ನಡಿಸು ತ್ತಾನೆ. ತಂದೆಯಿಂದ ಶಿಕ್ಷೆ ಹೊ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ೆ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ವು ಶಿಕ್ಷೆ ಹೊಂದುವವರೆಲ್ಲರೊಂದಿಗೆ ಪಾಲುಗಾರ ರಾಗಿರದಿದ್ದರೆ ನೀವು ಹಾದರದಿಂದ ಹುಟ್ಟಿದವರೇ ಹೊರತು ಪುತ್ರ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ಕಾರಣ ಯಾರೂ ಕದಲಿಸಲಾರದ ರಾಜ್ಯವನ್ನು ಪಡೆಯುವವರಾದ ನಾವು ವಿನಯದಿಂದಲೂ ದೇವರ ಭಯದಿಂದಲೂ ದೇವರನ್ನು ಯೋಗ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 ವಂತೆ ಕೃಪೆಯನ್ನು ಹೊಂದಿಕೊಳ್ಳ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ು ಮಾತ್ರವಲ್ಲದೆ ನಮ್ಮನ್ನು ಶಿಕ್ಷಿಸಿದಂಥ ಶರೀರ ಸಂಬಂಧವಾದ ತಂದೆಗಳನ್ನು ಸನ್ಮಾನಿ ಸಿದೆವಷ್ಟೆ; ಆತ್ಮ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ಗಿರುವಾತನಿಗೆ ನಾವು ಇನ್ನೂ ಎಷ್ಟೋ ಹೆಚ್ಚಾಗಿ ಒಳಪಟ್ಟು ಜೀವಿಸಬೇಕ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ಕಂದರೆ ನಮ್ಮ ದೇವರು ದಹಿಸುವ ಅಗ್ನಿ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ನಿಜವಾಗಿಯೂ ಕೆಲವು ದಿವಸಗಳ ಪ್ರಯೋ ಜನವನ್ನು ಲಕ್ಷ್ಯಕ್ಕೆ ತೆಗೆದುಕೊಂಡು ತಮ್ಮ ಮನಸ್ಸಿಗೆ ತೋರಿದಂತೆ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ಕ್ಷಿಸಿದರು; ಆತನಾದರೋ ನಾವು ತನ್ನ ಪರಿಶುದ್ಧತೆಯಲ್ಲಿ ಪಾಲುಗಾರರಾಗ ಬೇಕೆಂದು ನಮ್ಮ ಪ್ರಯೋಜನಕ್ಕಾಗ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ವ ಶಿಕ್ಷೆಯಾದರೂ ತತ್ಕಾಲಕ್ಕೆ ಸಂತೋಷಕರ ವಾಗಿ ತೋಚದೆ ಕ್ರೂರವಾಗಿ ತೋಚುತ್ತದೆ; ಆದರೂ ತರುವಾಯ ಅದು ಶಿಕ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ರಿಗೆ ಸಮಾಧಾನ ವುಳ್ಳ ನೀತಿಯ ಫಲವನ್ನು ಕೊ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ುವದ ರಿಂದ ಜೋಲು ಬಿದ್ದ ಕೈಗಳನ್ನೂ ಬಲಹೀನವಾದ ಮೊಣಕಾಲುಗಳನ್ನೂ ನೆಟ್ಟಗ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 ಪಾದ ಗಳಿಗೆ ನೀಟಾದ ದಾರಿಗಳನ್ನು ಮಾಡಿರಿ; ಹೀಗೆ ಮಾಡಿದರೆ ಕುಂಟಕಾಲು ಉಳುಕಿ ಹೋಗದೆ ವಾಸಿ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ಎಲ್ಲರ ಸಂಗಡ ಸಮಾಧಾನದಿಂದಿರುವದನ್ನೂ ಪರಿಶುದ್ಧತೆಯನ್ನೂ ಅನುಸರಿಸಿರಿ; ಪರಿಶುದ್ಧತೆಯಿಲ್ಲದೆ ಯಾವನೂ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್ಮಲ್ಲಿ ಯಾವನಾದರೂ ದೇವರ ಕೃಪೆಗೆ ತಪ್ಪಿ ಹೋಗ ದಂತೆಯೂ ಯಾವ ವಿಷವುಳ್ಳ ಬೇರೂ ನಿಮ್ಮಲ್ಲಿ ಚಿಗುರಿ ಕಳವಳ ಹುಟ್ಟ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 ಅನೇಕರು ಅಶುದ್ಧರಾಗ ದ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 ಜಾರನಾಗಲಿ--ಏಸಾವನಂಥ ಪ್ರಾಪಂಚಿಕನಾಗಲಿ ನಿಮ್ಮಲ್ಲಿ ಇರದಂತೆಯೂ ಜಾಗ್ರತೆ ಯಿಂದ ನೋಡಿಕೊಳ್ಳಿರಿ. ಆ ಏಸಾವನು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ತ್ತನ್ನಕ್ಕಾಗಿ ತನ್ನ ಚೊಚ್ಚಲತನದ ಹಕ್ಕನ್ನು ಮಾರಿ ಬಿಟ್ಟ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ರುವಾಯ ಅವನು (ತನ್ನ ತಂದೆಯ) ಆಶೀರ್ವಾದವನ್ನು ಬಾಧ್ಯವಾಗಿ ಹೊಂದಬೇಕೆಂದು ಕಣ್ಣೀರು ಸುರಿಸುತ್ತಾ ಬೇಡಿಕೊಂಡ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ಕ್ಕೆ ಮಾರ್ಗವಿಲ್ಲದೆ ನಿರಾಕರಿಸಲ್ಪಟ್ಟನೆಂದು ನೀವು ಬಲ್ಲ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ುಟ್ಟಬಹುದಾದ ಮತ್ತು ಬೆಂಕಿ ಹತ್ತಿದಂಥ ಬೆಟ್ಟಕ್ಕೂ ಮೊಬ್ಬಿಗೂ ಕತ್ತಲೆಗೂ ಬಿರುಗಾ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ುತೂರಿಯ ಧ್ವನಿಗೂ ಮಾತುಗಳ ಶಬ್ದಕ್ಕೂ ಬಂದವರಲ್ಲ. ಆ ಶಬ್ದವನ್ನು ಕೇಳಿದವರು ತಮಗೆ ಇನ್ನು ಒಂದು ಮಾತನ್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ಾರದೆಂದು ಬೇಡಿಕೊಂಡ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(ಯಾಕಂದರೆ ಯಾವ ಮೃಗವಾ ದರೂ ಬೆಟ್ಟವನ್ನು ಮುಟ್ಟಿದರೆ ಅದನ್ನು ಕಲ್ಲೆಸೆದು ಕೊಲ್ಲ ಬೇಕು, ಇಲ್ಲವೆ ಈಟ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ವಿಯಬೇಕೆಂದು ಅವರು ಆಜ್ಞಾಪಿಸಿದ್ದನ್ನು ತಾಳ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ಅಲ್ಲಿ ತೋರಿದ್ದು ಅಷ್ಟು ಭಯಂಕರವಾಗಿದ್ದದರಿಂದ ಮೋಶೆಯು--ನನಗೆ ಬಹು ಭಯವಾಗುತ್ತದೆ, ನಡು ಗುತ್ತೇ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ನೀವು ಚೀಯೋನ್‌ ಪರ್ವತಕ್ಕೂ ಜೀವಸ್ವರೂಪನಾದ ದೇವರ ಪಟ್ಟಣವಾಗಿರುವ ಪರಲೋಕದ ಯೆರೂಸಲೇಮಿಗೂ ಎಣಿಸಲಸಾಧ್ಯವಾದ ದ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ಣಗಳ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ರ ಲೋಕದಲ್ಲಿ ಹೆಸರು ಬರೆಸಿಕೊಂಡಿರುವ ಸಾರ್ವತ್ರಿಕ ಸಂಘಕ್ಕೂ ಚೊಚ್ಚಲ ಮಕ್ಕಳ ಸಭೆಗೂ ಎಲ್ಲರಿಗೆ ನ್ಯಾಯ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ಿಪತಿಯಾಗಿರುವ ದೇವರ ಬಳಿಗೂ ಸಿದ್ದಿಗೆ ಬಂದಿರುವ ನೀತಿವಂತರ ಆತ್ಮಗಳ ಬ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ೊಸಒಡಂಬಡಿಕೆಗೆ ಮಧ್ಯಸ್ಥನಾಗಿರುವ ಯೇಸುವಿನ ಬಳಿಗೂ ಹೇಬೆಲನ ರಕ್ತಕ್ಕಿಂತ ಹಿತಕರವಾಗಿ ಮಾತನಾಡುವ ಪ್ರೋಕ್ಷಣ ರಕ್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ೂ ಬಂದ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ವು ಮಾತನಾಡು ತ್ತಿರುವಾತನನ್ನು ಅಸಡ್ಡೆ ಮಾಡದಂತೆ ನೋಡಿಕೊಳ್ಳಿರಿ. ಯಾಕಂದರೆ ಭೂಮಿಯ ಮೇಲೆ ಮಾತನಾಡಿದ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ಡ್ಡೆ ಮಾಡಿದ್ದಕ್ಕೆ ಅವರು ತಪ್ಪಿಸಿಕೊಳ್ಳದಿದ್ದರೆ ಪರ ಲೋಕದಿಂದ ಮಾತನಾಡುವಾತನಿಂದ ನಾವು ತೊಲಗಿ ದರೆ ಎಷ್ಟೋ ಹೆಚ್ಚ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ತಪ್ಪಿಸಿಕೊಳ್ಳಲಾರ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ತನ ಧ್ವನಿಯು ಆಗ ಭೂಮಿಯನ್ನು ಕದಲಿಸಿತು; ಈಗಲಾದರೋ ಆತನು--ಇನ್ನೊಂದೇ ಸಾರಿ ನಾನು ಭೂಮಿಯನ್ನು ಮಾತ್ರವ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ಲೋಕವನ್ನೂ ಕದಲಿಸುತ್ತೇನೆಂದು ವಾಗ್ದಾನ ಮಾಡಿ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ಲ್ಲದೆ ಇನ್ನೊಂದೇ ಸಾರಿ ಎಂಬ ಮಾತು ಕದಲಿ ಸಿರುವ ವಸ್ತುಗಳು ನಿರ್ಮಿತವಾದವುಗಳಾದದರಿಂದ ತೆಗೆದುಹಾಕಲ್ಪ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ೆಂಬದನ್ನು ಸೂಚಿಸುತ್ತದೆ; ಆಗ ಕದಲಿಸದೆ ಇರುವ ವಸ್ತುಗಳು ಸ್ಥಿರವಾಗಿ ನಿಲ್ಲ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2026-10-20T03:44:46Z</dcterms:created>
  <dcterms:modified xsi:type="dcterms:W3CDTF">2026-10-20T03:44:46Z</dcterms:modified>
  <dc:title>ಇಬ್ರಿಯರಿಗೆ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