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ாரோனின் ரோஜாவும், பள்ளத்தாக்குகளின் லீலிபுஷ்பமும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ள்ளுகளுக்குள்ளே லீலிபுஷ்பம் எப்படியிருக்கிறதோ, அப்படியே குமாரத்திகளுக்குள்ளே எனக்குப் பிரியமானவளும் இருக்கி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ட்டுமரங்களுக்குள்ளே கிச்சிலிமரம் எப்படியிருக்கிறதோ, அப்படியே குமாரருக்குள்ளே என் நேசர் இருக்கிறார்; அதின் நிழலிலே வாஞ்சையாய் உட்காருகிறேன், அதின் கனி என் வாய்க்கு மதுர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ட்டுமரங்களுக்குள்ளே கிச்சிலிமரம் எப்படியிருக்கிறதோ, அப்படியே குமாரருக்குள்ளே என் நேசர் இருக்கிறார்; அதின் நிழலிலே வாஞ்சையாய் உட்காருகிறேன், அதின் கனி என் வாய்க்கு மதுர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விருந்துசாலைக்கு அழைத்துக்கொண்டுபோனார்; என்மேல் பறந்த அவருடைய கொடி நேச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ரசத்தால் என்னைத் தேற்றுங்கள், கிச்சிலிப்பழங்களால் என்னை ஆற்றுங்கள்; நேசத்தால் சோகமடை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டதுகை என் தலையின்கீழ் இருக்கிறது; அவர் வலதுகை என்னை அணைத்துக்கொள்ள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குமாரத்திகளே! எனக்குப் பிரியமானவளுக்கு மனதாகுமட்டும்,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குமாரத்திகளே! எனக்குப் பிரியமானவளுக்கு மனதாகுமட்டும்,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என் நேசருடைய சத்தம்! இதோ, அவர் மலைகள்மேல் குதித்தும் மேடுகள்மேல் துள்ளியும் வர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ேசர் வெளிமானுக்கும் மரைக்குட்டிக்கும் ஒப்பாயிருக்கிறார்; இதோ, அவர் எங்கள் மதிலுக்குப்புறம்பே நின்று, பலகணி வழியாய்ப் பார்த்து, கிராதியின் வழியாய்த் தமது மலர்ந்த முகத்தைக் காண்ப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ேசர் வெளிமானுக்கும் மரைக்குட்டிக்கும் ஒப்பாயிருக்கிறார்; இதோ, அவர் எங்கள் மதிலுக்குப்புறம்பே நின்று, பலகணி வழியாய்ப் பார்த்து, கிராதியின் வழியாய்த் தமது மலர்ந்த முகத்தைக் காண்ப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என்னோடே பேசி: என் பிரியமே! என் ரூபவதியே! எழுந்து வ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மாரிகாலம் சென்றது, மழைபெய்து ஒழி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லே புஷ்பங்கள் காணப்படுகிறது குருவிகள் பாடுங்காலம் வந்தது, காட்டுப்புறாவின் சத்தம் தேசத்தில் கேட்கப்ப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் காய்காய்த்தது; திராட்சக்கொடிகள் பூப்பூத்து வாசனையும் பரிமளிக்கிறது; என் பிரியமே! என் ரூபவதியே! நீ எழுந்துவா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் காய்காய்த்தது; திராட்சக்கொடிகள் பூப்பூத்து வாசனையும் பரிமளிக்கிறது; என் பிரியமே! என் ரூபவதியே! நீ எழுந்துவா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ன்மலையின் வெடிப்புகளிலும் சிகரங்களின் மறைவிடங்களிலும் தங்குகிற என் புறாவே! உன் முக ரூபத்தை எனக்குக் காண்பி, உன் சத்தத்தை நான் கேட்கட்டும்; உன் சத்தம் இன்பமும் உன் முகரூபம் அழகுமாயிருக்கிறத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ன்மலையின் வெடிப்புகளிலும் சிகரங்களின் மறைவிடங்களிலும் தங்குகிற என் புறாவே! உன் முக ரூபத்தை எனக்குக் காண்பி, உன் சத்தத்தை நான் கேட்கட்டும்; உன் சத்தம் இன்பமும் உன் முகரூபம் அழகுமாயிருக்கிற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ாட்சத்தோட்டங்களைக் காக்கிற குழிநரிகளையும் சிறுநரிகளையும் நமக்குப் பிடியுங்கள்; நம்முடைய திராட்சத்தோட்டங்கள் பூவும் பிஞ்சுமாயிருக்கிற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ாட்சத்தோட்டங்களைக் காக்கிற குழிநரிகளையும் சிறுநரிகளையும் நமக்குப் பிடியுங்கள்; நம்முடைய திராட்சத்தோட்டங்கள் பூவும் பிஞ்சுமா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நேசர் என்னுடையவர், நான் அவருடையவள். அவர் லீலி புஷ்பங்களுக்குள்ளே மேய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ேசரே! பகல் குளிர்ச்சியாகி, நிழல் சாய்ந்துபோகும்வரைக்கும், நீர் திரும்பி, குன்றும் பிளப்புமான கன்மலைகளில் குதித்துவரும் கலைமானுக்கும் மரைகளின் குட்டிக்கும் சமானமாயி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ேசரே! பகல் குளிர்ச்சியாகி, நிழல் சாய்ந்துபோகும்வரைக்கும், நீர் திரும்பி, குன்றும் பிளப்புமான கன்மலைகளில் குதித்துவரும் கலைமானுக்கும் மரைகளின் குட்டிக்கும் சமானம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ই শারোণের গোলাপ এবং উপত্যকার শাপলাফু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আমার প্রিয়তমা, সুন্দরী নারীদের মধ্যে তুমি য়েন কাঁটার মাঝখানে শাপলাফু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প্রিয়তম, অন্যান্য পুরুষদের মধ্যে জংলী গাছের মধ্যে তুমি একটি দুর্লভ আপেল গাছের মত!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িয়তমের ছায়ায বসে আমি তার সুমিষ্ট ফলের আস্বাদ গ্রহ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প্রিয়তম আমাকে তার পান-শালায নিয়ে গেল এবং আমার প্রতি তার প্রেম প্রকটিত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ুকনো ফল দিয়ে আমায় উজ্জীবিত কর| আপেল দিয়ে আমায় সঞ্জীবিত কর, কারণ আমি প্রেমে ব্বিশ হয়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প্রেমিকের বাঁ হাত আমার মাথার নীচে রযেছে এবং তার ডান হাতে সে আমায় জড়িয়ে ধ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জেরুশালেমের কন্যাগণ, গজলা হরিণ এবং বন্য হরিণের নামে আমার কাছে প্রতিশ্রুতি কর যতক্ষণ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না হয়, ভালবাসাকে জাগ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োন! আমার প্রেমিক আসছে| সে লাফ দিয়ে পর্বত পার হচ্ছে এবং পাহাড় ডিঙিয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প্রিয়তমটি একটি মৃগের মতো বা হরিণ শাবকের মতো| দেখ, সে আমাদের দেওয়ালের অন্য দিক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, সে জানালার ভেতর দিয়ে বাইরে দেখছে| সে জানালার খড়খড়ির ভেতর দিয়ে দেখ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প্রিয়তম আমাকে বলে, “ওঠো প্রিয়তম আমার, অদ্বিতীয় অনন্য আমার সঙ্গে চল! আমরা চলে যা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েখ, শীত গত হয়েছে, বর্ষাকালও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াঠে মাঠে ফুল ফুটছে, পাখিদের গান গাইবার সময় এসে গেছে! ঐ শোন, পারাবতের ডাক শোনা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ডুমুরের ডালে ডালে কচি ডুমুর ধরেছে| দ্রাক্ষার মুকুলের গন্ধে চারিদিক সুবাসিত| ওঠো, প্রিয়তম আমা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দ্বিতীয় অনন্য আমার, চল! আমরা চলে যা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আমার কপোত, পর্বতের পেছনে কেন লুকিয়ে আছো? তোমাকে দেখতে দাও, তোমার স্বর শুনতে দাও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ণ্ঠস্বর অতীব মধুর, এবং তুমি সত্যিই সুন্দ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দের জন্য শিযালগুলোকে ধর| ঐ ছোট্ট শিযালগুলো দ্রাক্ষা ক্ষেত নষ্ট করে! আমাদের দ্রাক্ষাক্ষেত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ুলে ফুলে ভ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প্রিয়তম এক মাত্র আমারই এবং আমিও এক মাত্র তারই! তিনি শাপলা ফুলের মধ্যে চর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ছায়া বিলীন হয়ে যাওয়ার আগে দিগন্তের শেষ নিঃশ্বাস (বাতাস) যখন প্রবাহিত হয়, তখন, আমার প্রিয়ত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ীন হরিণের মত সুউচ্চ বেথর পর্বতে ফিরে এস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2026-10-20T11:00:06Z</dcterms:created>
  <dcterms:modified xsi:type="dcterms:W3CDTF">2026-10-20T11:00:06Z</dcterms:modified>
  <dc:title>পরম গীত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