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presProps" Target="presProps.xml"/>
  <Relationship Id="rId16" Type="http://schemas.openxmlformats.org/officeDocument/2006/relationships/viewProps" Target="viewProps.xml"/>
  <Relationship Id="rId1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77055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9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நம்பிக்கை நீ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9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சமாதானம் நீ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9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பெலன் நீ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9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வெளிச்சம் நீ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9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ான் உம்மோடு இருந்தால் மலைகளை தாண்டிடு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9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ான் உம்மோடு இருந்தால் தோல்வி எனக்கில்லைய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9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ரே -8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9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ரே என் நம்பிக்க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9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ரே என் சமாதான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9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ரே என் பெல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9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ரே என் வெளிச்ச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9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4">
  <a:themeElements>
    <a:clrScheme name="Theme2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2026-10-23T11:18:01Z</dcterms:created>
  <dcterms:modified xsi:type="dcterms:W3CDTF">2026-10-23T11:18:01Z</dcterms:modified>
  <dc:title>துதிப் பாடல்கள் : 898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