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ோதரரே, நான் உங்களிடத்தில் வந்தபோது, தேவனைப்பற்றிய சாட்சியைச் சிறந்த வசனிப்போடாவது ஞானத்தோடாவது அறிவிக்கிறவனாக வரவ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ோதரரே, நான் உங்களிடத்தில் வந்தபோது, தேவனைப்பற்றிய சாட்சியைச் சிறந்த வசனிப்போடாவது ஞானத்தோடாவது அறிவிக்கிறவனாக வரவ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யேசுகிறிஸ்துவை, சிலுவையில் அறையப்பட்ட அவரையேயன்றி, வேறொன்றையும் உங்களுக்குள்ளே அறியாதிருக்கத் தீர்மானித்திருந்த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யேசுகிறிஸ்துவை, சிலுவையில் அறையப்பட்ட அவரையேயன்றி, வேறொன்றையும் உங்களுக்குள்ளே அறியாதிருக்கத் தீர்மானித்திருந்த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ல்லாமலும் நான் பலவீனத்தோடும் பயத்தோடும் மிகுந்த நடுக்கத்தோடும் உங்களிடத்தில் இருந்த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் விசுவாசம் மனுஷருடைய ஞானத்திலல்ல, தேவனுடைய பெலத்தில் நிற்கும்படிக்க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் விசுவாசம் மனுஷருடைய ஞானத்திலல்ல, தேவனுடைய பெலத்தில் நிற்கும்படிக்க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பேச்சும் என் பிரசங்கமும் மனுஷ ஞானத்திற்குரிய நயவசனமுள்ளதாயிராமல், ஆவியினாலும் பெலத்தினாலும் உறுதிப்படுத்தப்பட்டதாயி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ிருந்தும், தேறினவர்களுக்குள்ளே ஞானத்தைப் பேசுகிறோம்; இப்பிரபஞ்சத்தின் ஞானத்தையல்ல, அழிந்துபோகிறவர்களாகிய இப்பிரபஞ்சத்தின் பிரபுக்களுடைய ஞானத்தையுமல்ல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ிருந்தும், தேறினவர்களுக்குள்ளே ஞானத்தைப் பேசுகிறோம்; இப்பிரபஞ்சத்தின் ஞானத்தையல்ல, அழிந்துபோகிறவர்களாகிய இப்பிரபஞ்சத்தின் பிரபுக்களுடைய ஞானத்தையுமல்ல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லகத்தோற்றத்திற்கு முன்னே தேவன் நம்முடைய மகிமைக்காக ஏற்படுத்தினதும், மறைக்கப்பட்டதுமாயிருந்த இரகசியமான தேவஞானத்தையே பேசுகிற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லகத்தோற்றத்திற்கு முன்னே தேவன் நம்முடைய மகிமைக்காக ஏற்படுத்தினதும், மறைக்கப்பட்டதுமாயிருந்த இரகசியமான தேவஞானத்தையே பேசுகிற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ை இப்பிரபஞ்சத்துப் பிரபுக்களில் ஒருவனும் அறியவில்லை; அறிந்தார்களானால், மகிமையின் கர்த்தரை அவர்கள் சிலுவையில் அறையமாட்டார்கள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ை இப்பிரபஞ்சத்துப் பிரபுக்களில் ஒருவனும் அறியவில்லை; அறிந்தார்களானால், மகிமையின் கர்த்தரை அவர்கள் சிலுவையில் அறையமாட்டார்கள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ழுதியிருக்கிறபடி: தேவன் தம்மில் அன்புகூருகிறவர்களுக்கு ஆயத்தம்பண்ணினவைகளைக் கண் காணவுமில்லை, காதுகேட்கவுமில்லை, அவைகள் மனுஷனுடைய இருதயத்தில் தோன்றவுமில்லை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ழுதியிருக்கிறபடி: தேவன் தம்மில் அன்புகூருகிறவர்களுக்கு ஆயத்தம்பண்ணினவைகளைக் கண் காணவுமில்லை, காதுகேட்கவுமில்லை, அவைகள் மனுஷனுடைய இருதயத்தில் தோன்றவுமில்லை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மக்கோ தேவன் அவைகளைத் தமது ஆவியினாலே வெளிப்படுத்தினார்; அந்த ஆவியானவர் எல்லாவற்றையும், தேவனுடைய ஆழங்களையும், ஆராய்ந்திருக்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மக்கோ தேவன் அவைகளைத் தமது ஆவியினாலே வெளிப்படுத்தினார்; அந்த ஆவியானவர் எல்லாவற்றையும், தேவனுடைய ஆழங்களையும், ஆராய்ந்திருக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ுஷனிலுள்ள ஆவியேயன்றி மனுஷரில் எவன் மனுஷனுக்குரியவைகளை அறிவான்? அப்படிப்போல, தேவனுடைய ஆவியேயன்றி, ஒருவனும் தேவனுக்குரியவைகளை அறியமாட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ுஷனிலுள்ள ஆவியேயன்றி மனுஷரில் எவன் மனுஷனுக்குரியவைகளை அறிவான்? அப்படிப்போல, தேவனுடைய ஆவியேயன்றி, ஒருவனும் தேவனுக்குரியவைகளை அறியமாட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ுஷனிலுள்ள ஆவியேயன்றி மனுஷரில் எவன் மனுஷனுக்குரியவைகளை அறிவான்? அப்படிப்போல, தேவனுடைய ஆவியேயன்றி, ஒருவனும் தேவனுக்குரியவைகளை அறியமா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ங்களோ உலகத்தின் ஆவியைப்பெறாமல், தேவனால் எங்களுக்கு அருளப்பட்டவைகளை அறியும்படிக்கு தேவனிலிருந்து புறப்படுகிற ஆவியையே பெற்ற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ங்களோ உலகத்தின் ஆவியைப்பெறாமல், தேவனால் எங்களுக்கு அருளப்பட்டவைகளை அறியும்படிக்கு தேவனிலிருந்து புறப்படுகிற ஆவியையே பெற்ற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ைகளை நாங்கள் மனுஷஞானம் போதிக்கிற வார்த்தைகளாலே பேசாமல், பரிசுத்த ஆவி போதிக்கிற வார்த்தைகளாலே பேசி, ஆவிக்குரியவைகளை ஆவிக்குரியவைகளோடே சம்பந்தப்படுத்திக்காண்பிக்கிற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ைகளை நாங்கள் மனுஷஞானம் போதிக்கிற வார்த்தைகளாலே பேசாமல், பரிசுத்த ஆவி போதிக்கிற வார்த்தைகளாலே பேசி, ஆவிக்குரியவைகளை ஆவிக்குரியவைகளோடே சம்பந்தப்படுத்திக்காண்பிக்கிறோ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ென்மசுபாவமான மனுஷனோ தேவனுடைய ஆவிக்குரியவைகளை ஏற்றுக்கொள்ளான்; அவைகள் அவனுக்குப் பைத்தியமாகத் தோன்றும்; அவைகள் ஆவிக்கேற்றபிரகாரமாய் ஆராய்ந்து நிதானிக்கப்படுகிறவைகளானதால், அவைகளை அறியவுமா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ென்மசுபாவமான மனுஷனோ தேவனுடைய ஆவிக்குரியவைகளை ஏற்றுக்கொள்ளான்; அவைகள் அவனுக்குப் பைத்தியமாகத் தோன்றும்; அவைகள் ஆவிக்கேற்றபிரகாரமாய் ஆராய்ந்து நிதானிக்கப்படுகிறவைகளானதால், அவைகளை அறியவுமாட்ட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ென்மசுபாவமான மனுஷனோ தேவனுடைய ஆவிக்குரியவைகளை ஏற்றுக்கொள்ளான்; அவைகள் அவனுக்குப் பைத்தியமாகத் தோன்றும்; அவைகள் ஆவிக்கேற்றபிரகாரமாய் ஆராய்ந்து நிதானிக்கப்படுகிறவைகளானதால், அவைகளை அறியவுமாட்ட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விக்குரியவன் எல்லாவற்றையும் ஆராய்ந்து நிதானிக்கிறான்; ஆனாலும் அவன் மற்றொருவனாலும் ஆராய்ந்து நிதானிக்கப்பட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விக்குரியவன் எல்லாவற்றையும் ஆராய்ந்து நிதானிக்கிறான்; ஆனாலும் அவன் மற்றொருவனாலும் ஆராய்ந்து நிதானிக்கப்ப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க்குப் போதிக்கத்தக்கதாக அவருடைய சிந்தையை அறிந்தவன் யார்? எங்களுக்கோ கிறிஸ்துவின் சிந்தை உண்டாயிருக்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க்குப் போதிக்கத்தக்கதாக அவருடைய சிந்தையை அறிந்தவன் யார்? எங்களுக்கோ கிறிஸ்துவின் சிந்தை உண்டா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824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્રિય ભાઈઓ અને બહેનો, જ્યારે હું તમારી પાસે આવ્યો ત્યારે મેં તમારી સમક્ષ દેવ વિષેનું સત્ય પ્રગ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. પણ મેં સુશોભિત વચનો કે ઉત્કૃષ્ટ જ્ઞાનનો ઉપયોગ કર્યો ન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મેં નિર્ણય કર્યો હતો કે જ્યાં સુધી હું તમારી સાથે હોઈશ ત્યાં સુધી હું ઈસુ ખ્રિસ્ત અને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ધસ્તંભ પરના મૃત્યુ સિવાય દરેક વસ્તુ ભૂલી જઈ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જ્યારે હું તમારી પાસે આવ્યો, ત્યારે હું અશક્ત હતો અને ભયથી ધ્રૂજ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મારી વાણી અને મારો ઉપદેશ લોકો સમજે અને સંમત થાય તેવા જ્ઞાની વચનોથી ભરપૂર ન હતાં. પરંતુ આત્માએ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શક્તિ આપી તે મારા ઉપદેશનું પ્રમાણ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મેં આમ કર્યુ જેથી કરીને તમારો વિશ્વાસ માણસના જ્ઞાન કરતા દેવના સાર્મથ્યમાં જળવાઈ રહ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જે લોકો પરિપકવ છે તેમને અમે જ્ઞાનનો ઉપદેશ શીખવીએ છીએ, પરંતુ જે જ્ઞાન અમે આપીએ છીએ તે આ દુનિયા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 તે આ દુનિયાના શાસકોનું જ્ઞાન નથી કે જે શાસકો તેમની સત્તા ગુમાવી રહ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રંતુ અમે દેવના રહસ્યપૂર્ણ જ્ઞાન વિષે કહીએ છીએ કે જે જ્ઞાન લોકોથી છુપાવવામાં આવ્યું હતું. દેવે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્ઞાન આપણા જ મહિમા માટે આયોજિત કરેલું. જગતનાં પ્રારંભ પૂર્વેથી દેવે આ યોજના કરેલ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આ જગતના કોઈ પણ અધિકારીઓ આ શાણપણનો પાર પામી શક્યા નથી. જો તેઓ તે સમજી શક્યા હોત, તો તેઓ પ્રભુ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ધસ્તંભે ન જડત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રંતુ જે રીતે શાસ્ત્રમાં લખ્યું છે તે રીતે,“નથી આંખે જોયું, નથી કાને સાભળ્યું, નથી કોઈ વ્યક્તિ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્પના કરી કે તે લોકો જેઓ તેને પ્રેમ કરે છે તેમના માટે દેવે શું તૈયાર કર્યુ છે.” યશાયા 64: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રંતુ દેવે બધી બાબતો આપણને આત્મા દ્વારા દર્શાવી છે. આત્મા આ બધી બાબતો જાણે છે.આત્મા તો દેવ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ઊડા રહસ્યોને પણ જાણ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 આ પ્રમાણે છે: કોઈ પણ વ્યક્તિ બીજી વ્યક્તિના વિચારો જાણી શક્તી નથી. ફક્ત તે વ્યક્તિમાં રહેલ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ત્મા જ તે વિચારો જાણી શકે છે. દેવ સાથે પણ આમ જ છે. દેવના વિચારો કોઈ જાણી શકતું નથી. ફક્ત દેવ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ત્મા જ તે વિચારો જાણ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જગતના આત્માને તો આપણે પ્રાપ્ત કરી શક્યા નથી, પરંતુ દેવ તરફથી પ્રાપ્ત થયેલા આત્માને આપણે મેળવ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આપણે આ આત્મા પ્રાપ્ત કર્યો છે, તેથી દેવે આપેલી વસ્તુઓને આપણે જાણી શકીએ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જ્યારે અમે આ વાતો કહીએ છીએ ત્યારે અમે મનુષ્યે શીખવેલા શબ્દો વાપરતા નથી. અમે આત્માએ શીખવેલા શબ્દ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પરીએ છીએ. અમે આત્મિક બાબતો સમજાવવા આત્મિક શબ્દો વાપરીએ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જે વ્યક્તિ આત્મિક નથી તે દેવના આત્મા તરફથી આવતી બાબતોનો સ્વીકાર કરતી નથી. તે વ્યક્તિ તે બ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બતો મૂર્ખામી ભરેલી ગણે છે. તે વ્યક્તિ આત્માની બાબતો સમજી શકતી નથી, કારણ કે તે બાબતો આધ્યાત્મિ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ીતે જ મૂલવી શકાતી હો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રંતુ આધ્યાત્મિક મનુષ્ય પ્રત્યેક બાબતોની મૂલવણી કરવા માટે સક્ષમ હોય છે. બીજા લોકો તેને મૂલ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્તા નથી. શાસ્ત્રલેખ કહે છે ક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પ્રભુનું મન કોણ જાણી શકે? પ્રભુએ શું કરવું તે કોણ તેને કહી શકે?” યશાયા 40:13 પરંતુ આપણી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્રિસ્તનું મ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2026-10-22T10:49:10Z</dcterms:created>
  <dcterms:modified xsi:type="dcterms:W3CDTF">2026-10-22T10:49:10Z</dcterms:modified>
  <dc:title>૧ કરિંથીઓને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