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ுத்தநாள் வந்தபோது, சவுலுக்கும் அவன் குமாரனாகிய யோனத்தானுக்குமேயன்றி, சவுலோடும் யோனத்தானோடும் இருக்கிற ஜனங்களில் ஒருவர் கையிலும் பட்டயமும் ஈட்டியும் இல்லாதிரு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ுத்தநாள் வந்தபோது, சவுலுக்கும் அவன் குமாரனாகிய யோனத்தானுக்குமேயன்றி, சவுலோடும் யோனத்தானோடும் இருக்கிற ஜனங்களில் ஒருவர் கையிலும் பட்டயமும் ஈட்டியும் இல்லாதிருந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ெலிஸ்தரின் பாளயம் மிக்மாசிலிருந்து போகிற வழிமட்டும் பரம்பியி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வுல் ராஜ்யபாரம்பண்ணி, ஒரு வருஷமாயிற்று; அவன் இஸ்ரவேலை இரண்டாம் வருஷம் அரசாண்டபோ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ல் மூவாயிரம்பேரைத் தனக்குத் தெரிந்துகொண்டான்; அவர்களில் இரண்டாயிரம்பேர் சவுலோடேகூட மிக்மாசிலும் பெத்தேல் மலையிலும், ஆயிரம்பேர் யோனத்தானோடேகூடப் பென்யமீன் நாட்டிலுள்ள கிபியாவிலும் இருந்தார்கள்; மற்ற ஜனங்களை அவரவர் கூடாரங்களுக்கு அனுப்பிவிட்ட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ல் மூவாயிரம்பேரைத் தனக்குத் தெரிந்துகொண்டான்; அவர்களில் இரண்டாயிரம்பேர் சவுலோடேகூட மிக்மாசிலும் பெத்தேல் மலையிலும், ஆயிரம்பேர் யோனத்தானோடேகூடப் பென்யமீன் நாட்டிலுள்ள கிபியாவிலும் இருந்தார்கள்; மற்ற ஜனங்களை அவரவர் கூடாரங்களுக்கு அனுப்பிவிட்ட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ல் மூவாயிரம்பேரைத் தனக்குத் தெரிந்துகொண்டான்; அவர்களில் இரண்டாயிரம்பேர் சவுலோடேகூட மிக்மாசிலும் பெத்தேல் மலையிலும், ஆயிரம்பேர் யோனத்தானோடேகூடப் பென்யமீன் நாட்டிலுள்ள கிபியாவிலும் இருந்தார்கள்; மற்ற ஜனங்களை அவரவர் கூடாரங்களுக்கு அனுப்பிவிட்ட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ோனத்தான் கேபாவிலே தாணையம் இருந்த பெலிஸ்தரை முறிய அடித்தான்; பெலிஸ்தர் அதைக் கேள்விப்பட்டார்கள்; ஆகையினால் இதை எபிரெயர் கேட்கக்கடவர்கள் என்று சவுல் தேசமெங்கும் எக்காளம் ஊதுவித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ோனத்தான் கேபாவிலே தாணையம் இருந்த பெலிஸ்தரை முறிய அடித்தான்; பெலிஸ்தர் அதைக் கேள்விப்பட்டார்கள்; ஆகையினால் இதை எபிரெயர் கேட்கக்கடவர்கள் என்று சவுல் தேசமெங்கும் எக்காளம் ஊதுவித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ாணையம் இருந்த பெலிஸ்தரைச் சவுல் முறிய அடித்தான் என்றும், இஸ்ரவேலர் பெலிஸ்தருக்கு அருவருப்பானார்கள் என்றும், இஸ்ரவேலெல்லாம் கேள்விப்பட்டபோது, ஜனங்கள் சவுலுக்குப் பின்செல்லும்படி கில்காலுக்கு வரவழைக்கப்பட்ட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ாணையம் இருந்த பெலிஸ்தரைச் சவுல் முறிய அடித்தான் என்றும், இஸ்ரவேலர் பெலிஸ்தருக்கு அருவருப்பானார்கள் என்றும், இஸ்ரவேலெல்லாம் கேள்விப்பட்டபோது, ஜனங்கள் சவுலுக்குப் பின்செல்லும்படி கில்காலுக்கு வரவழைக்கப்பட்ட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ெலிஸ்தர் இஸ்ரவேலோடு யுத்தம் பண்ணும்படி முப்பதினாயிரம் இரதங்களோடும், ஆறாயிரம் குதிரைவீரரோடும், கடற்கரை மணலத்தனை ஜனங்களோடும் கூடிக்கொண்டுவந்து, பெத்தாவேலுக்குக் கிழக்கான மிக்மாசிலே பாளயமிறங்கி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ெலிஸ்தர் இஸ்ரவேலோடு யுத்தம் பண்ணும்படி முப்பதினாயிரம் இரதங்களோடும், ஆறாயிரம் குதிரைவீரரோடும், கடற்கரை மணலத்தனை ஜனங்களோடும் கூடிக்கொண்டுவந்து, பெத்தாவேலுக்குக் கிழக்கான மிக்மாசிலே பாளயமிறங்கி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ெலிஸ்தர் இஸ்ரவேலோடு யுத்தம் பண்ணும்படி முப்பதினாயிரம் இரதங்களோடும், ஆறாயிரம் குதிரைவீரரோடும், கடற்கரை மணலத்தனை ஜனங்களோடும் கூடிக்கொண்டுவந்து, பெத்தாவேலுக்குக் கிழக்கான மிக்மாசிலே பாளயமிறங்கி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இஸ்ரவேலர் தங்களுக்கு உண்டான இக்கட்டைக் கண்டபோது, ஜனங்கள் தங்களுக்கு உண்டான நெருக்கத்தினாலே கெபிகளிலும், முட்காடுகளிலும், கன்மலைகளிலும், துருக்கங்களிலும், குகைகளிலும் ஒளித்துக்கொண்டார்கள்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இஸ்ரவேலர் தங்களுக்கு உண்டான இக்கட்டைக் கண்டபோது, ஜனங்கள் தங்களுக்கு உண்டான நெருக்கத்தினாலே கெபிகளிலும், முட்காடுகளிலும், கன்மலைகளிலும், துருக்கங்களிலும், குகைகளிலும் ஒளித்துக்கொண்டார்கள்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பிரெயரில் சிலர் யோர்தானையும் கடந்து, காத் நாட்டிற்கும் கீலேயாத்தேசத்திற்கும் போனார்கள்; சவுலோ இன்னும் கில்காலில் இருந்தான்; சகல ஜனங்களும் பயந்துகொண்டு அவனுக்குப் பின்சென்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பிரெயரில் சிலர் யோர்தானையும் கடந்து, காத் நாட்டிற்கும் கீலேயாத்தேசத்திற்கும் போனார்கள்; சவுலோ இன்னும் கில்காலில் இருந்தான்; சகல ஜனங்களும் பயந்துகொண்டு அவனுக்குப் பின்சென்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தனக்குச் சாமுவேல் குறித்த காலத்தின்படி ஏழுநாள்மட்டும் காத்திருந்தான்; சாமுவேல் கில்காலுக்கு வரவில்லை, ஜனங்கள் அவனை விட்டுச் சிதறிப் போ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தனக்குச் சாமுவேல் குறித்த காலத்தின்படி ஏழுநாள்மட்டும் காத்திருந்தான்; சாமுவேல் கில்காலுக்கு வரவில்லை, ஜனங்கள் அவனை விட்டுச் சிதறிப் போ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சவுல்: சர்வாங்க தகனபலியையும் சமாதானபலிகளையும் என்னிடத்தில் கொண்டுவாருங்கள் என்று சொல்லி, சர்வாங்கதகனபலியைச் செலுத்தி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சவுல்: சர்வாங்க தகனபலியையும் சமாதானபலிகளையும் என்னிடத்தில் கொண்டுவாருங்கள் என்று சொல்லி, சர்வாங்கதகனபலியைச் செலுத்தி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சர்வாங்க தகனபலியிட்டு முடிகிறபோது, இதோ, சாமுவேல் வந்தான்; சவுல் அவனைச் சந்தித்து வந்தனஞ்செய்ய அவனுக்கு எதிர்கொண்டுபோ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ர் செய்தது என்ன என்று சாமுவேல் கேட்டதற்கு சவுல்: ஜனங்கள் என்னைவிட்டுச் சிதறிப்போகிறதையும், குறித்த நாட்களின் திட்டத்திலே நீர்வராததையும், பெலிஸ்தர் மிக்மாசிலே கூடிவந்திருக்கிறதையும், நான் கண்டபடியினலே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ர் செய்தது என்ன என்று சாமுவேல் கேட்டதற்கு சவுல்: ஜனங்கள் என்னைவிட்டுச் சிதறிப்போகிறதையும், குறித்த நாட்களின் திட்டத்திலே நீர்வராததையும், பெலிஸ்தர் மிக்மாசிலே கூடிவந்திருக்கிறதையும், நான் கண்டபடியினலே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ில்காலில் பெலிஸ்தர் எனக்கு விரோதமாய் வந்துவிடுவார்கள் என்றும், நான் இன்னும் கர்த்தருடைய சமுகத்தை நோக்கி விண்ணப்பம்பண்ணவில்லை என்றும், எண்ணித் துணிந்து, சர்வாங்க தகனபலியைச் செலுத்தினேன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ில்காலில் பெலிஸ்தர் எனக்கு விரோதமாய் வந்துவிடுவார்கள் என்றும், நான் இன்னும் கர்த்தருடைய சமுகத்தை நோக்கி விண்ணப்பம்பண்ணவில்லை என்றும், எண்ணித் துணிந்து, சர்வாங்க தகனபலியைச் செலுத்தினேன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ாமுவேல் சவுலைப் பார்த்து: புத்தியீனமாய்ச் செய்தீர்; உம்முடைய தேவனாகிய கர்த்தர் உமக்கு விதித்த கட்டளையைக் கைக்கொள்ளாமற்போனீர்; மற்றப்படி கர்த்தர் இஸ்ரவேலின் மேல் உம்முடைய ராஜ்யபாரத்தை என்றைக்கும் ஸ்திரப்படுத்துவ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ாமுவேல் சவுலைப் பார்த்து: புத்தியீனமாய்ச் செய்தீர்; உம்முடைய தேவனாகிய கர்த்தர் உமக்கு விதித்த கட்டளையைக் கைக்கொள்ளாமற்போனீர்; மற்றப்படி கர்த்தர் இஸ்ரவேலின் மேல் உம்முடைய ராஜ்யபாரத்தை என்றைக்கும் ஸ்திரப்படுத்துவ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ோதோ உம்முடைய ராஜ்யபாரம் நிலைநிற்காது; கர்த்தர் தம்முடைய இருதயத்திற்கு ஏற்ற ஒரு மனுஷனைத் தமக்குத் தேடி, அவனைக் கர்த்தர் தம்முடைய ஜனங்கள்மேல் தலைவனாயிருக்கக் கட்டளையிட்டார்; கர்த்தர் உமக்கு விதித்த கட்டளையை நீர் கைக்கொள்ளவில்லையே என்று சொன்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ோதோ உம்முடைய ராஜ்யபாரம் நிலைநிற்காது; கர்த்தர் தம்முடைய இருதயத்திற்கு ஏற்ற ஒரு மனுஷனைத் தமக்குத் தேடி, அவனைக் கர்த்தர் தம்முடைய ஜனங்கள்மேல் தலைவனாயிருக்கக் கட்டளையிட்டார்; கர்த்தர் உமக்கு விதித்த கட்டளையை நீர் கைக்கொள்ளவில்லையே என்று சொன்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ோதோ உம்முடைய ராஜ்யபாரம் நிலைநிற்காது; கர்த்தர் தம்முடைய இருதயத்திற்கு ஏற்ற ஒரு மனுஷனைத் தமக்குத் தேடி, அவனைக் கர்த்தர் தம்முடைய ஜனங்கள்மேல் தலைவனாயிருக்கக் கட்டளையிட்டார்; கர்த்தர் உமக்கு விதித்த கட்டளையை நீர் கைக்கொள்ளவில்லையே என்று சொன்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ாமுவேல் எழுந்திருந்து, கில்காலை விட்டு, பென்யமீன் நாட்டிலுள்ள கிபியாவுக்குப் போனான்; சவுல் தன்னோடேகூட இருக்கிற ஜனத்தைத் தொகைபார்க்கிறபோது, ஏறக்குறைய அறுநூறுபேர் இருந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ாமுவேல் எழுந்திருந்து, கில்காலை விட்டு, பென்யமீன் நாட்டிலுள்ள கிபியாவுக்குப் போனான்; சவுல் தன்னோடேகூட இருக்கிற ஜனத்தைத் தொகைபார்க்கிறபோது, ஏறக்குறைய அறுநூறுபேர் இருந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வுலும் அவன் குமாரனாகிய யோனத்தானும் அவர்களோடேகூட இருக்கிற ஜனங்களும் பென்யமீன் நாட்டிலுள்ள கிபியாவில் இருந்துவிட்டார்கள்; பெலிஸ்தரோ மிக்மாசிலே பாளயமிறங்கியிருந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வுலும் அவன் குமாரனாகிய யோனத்தானும் அவர்களோடேகூட இருக்கிற ஜனங்களும் பென்யமீன் நாட்டிலுள்ள கிபியாவில் இருந்துவிட்டார்கள்; பெலிஸ்தரோ மிக்மாசிலே பாளயமிறங்கியிருந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ொள்ளைக்காரர் பெலிஸ்தரின் பாளயத்திலிருந்து மூன்று படையாய்ப் புறப்பட்டுவந்தார்கள்; ஒரு படை ஒப்ராவழியாய்ச் சூவால் நாட்டிற்கு நேராகப் போயிற்ற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ொள்ளைக்காரர் பெலிஸ்தரின் பாளயத்திலிருந்து மூன்று படையாய்ப் புறப்பட்டுவந்தார்கள்; ஒரு படை ஒப்ராவழியாய்ச் சூவால் நாட்டிற்கு நேராகப் போயிற்ற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ேறொரு படை பெத்தொரோன் வழியாய்ப் போயிற்று; வேறொரு படைவனாந்தரத்தில் இருக்கிற செபோயீமின் பள்ளத்தாக்குக்கு எதிரான எல்லைவழியாய்ப் போயிற்ற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ேறொரு படை பெத்தொரோன் வழியாய்ப் போயிற்று; வேறொரு படைவனாந்தரத்தில் இருக்கிற செபோயீமின் பள்ளத்தாக்குக்கு எதிரான எல்லைவழியாய்ப் போயிற்ற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பிரெயர் பட்டயங்களையாகிலும் ஈட்டிகளையாகிலும் உண்டுபண்ணாதபடிக்குப் பார்த்துக்கொள்ளவேண்டும் என்று பெலிஸ்தர் சொல்லியிருந்தபடியால், இஸ்ரவேல் தேசத்தில் எங்கும் ஒரு கொல்லன் அகப்படவி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பிரெயர் பட்டயங்களையாகிலும் ஈட்டிகளையாகிலும் உண்டுபண்ணாதபடிக்குப் பார்த்துக்கொள்ளவேண்டும் என்று பெலிஸ்தர் சொல்லியிருந்தபடியால், இஸ்ரவேல் தேசத்தில் எங்கும் ஒரு கொல்லன் அகப்படவ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ஸ்ரவேலர் யாவரும் அவரவர் தங்கள் கொழுவிரும்புகளையும், தங்கள் மண்வெட்டிகளையும், தங்கள் கோடரிகளையும், தங்கள் கடப்பாரைகளையும் தீட்டிக் கூர்மையாக்குகிறதற்கு, பெலிஸ்தரிடத்துக்குப் போகவேண்டியதாயிருந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ஸ்ரவேலர் யாவரும் அவரவர் தங்கள் கொழுவிரும்புகளையும், தங்கள் மண்வெட்டிகளையும், தங்கள் கோடரிகளையும், தங்கள் கடப்பாரைகளையும் தீட்டிக் கூர்மையாக்குகிறதற்கு, பெலிஸ்தரிடத்துக்குப் போகவேண்டியதாயிருந்த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டப்பாரைகளையும், மண்வெட்டிகளையும், முக்கூருள்ள ஆயுதங்களையும், கோடாரிகளையும், தாற்றுக்கோல்களையும் கூர்மையாக்குகிறதற்கு அரங்கள் மாத்திரம் அவர்களிடத்தில் இரு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டப்பாரைகளையும், மண்வெட்டிகளையும், முக்கூருள்ள ஆயுதங்களையும், கோடாரிகளையும், தாற்றுக்கோல்களையும் கூர்மையாக்குகிறதற்கு அரங்கள் மாத்திரம் அவர்களிடத்தில் இ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ആകയാൽ യുദ്ധസമയത്തു ശൌലിനോടും യോനാഥാനോടും കൂടെയുള്ള ജനത്തിൽ ഒരുത്തന്നും വാളും കുന്ത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യിരുന്നില്ല; ശൌലിന്നും അവന്റെ മകൻ യോനാഥാന്നും മാത്രമേ ഉണ്ടായിരുന്നുള്ള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ഫെലിസ്ത്യരുടെ പട്ടാളമോ മിക്മാസിലെ ചുരംവരെ പുറപ്പെട്ടു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ശൌൽ രാജാവായപ്പോൾ (മുപ്പതു) വയസ്സുള്ളവനായിരുന്നു; അവൻ യിസ്രായേലിൽ രണ്ടു സംവത്സരം വാണ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ശൌൽ യിസ്രായേലിൽ മൂവായിരം പേരെ തിരഞ്ഞെടുത്തു; രണ്ടായിരംപേർ ശൌലിനോടുകൂടെ മിക്മാസിലും ബേഥേൽമലയ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രം പേർ യോനാഥാനോടുകൂടെ ബെന്യാമീനിലെ ഗിബെയയിലും ആയിരുന്നു; ശേഷം ജനത്തെ അവൻ അവനവന്റെ വീട്ടില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യ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പിന്നെ യോനാഥാൻ ഗേബയിൽ ഉണ്ടായിരുന്ന ഫെലിസ്ത്യപ്പട്ടാളത്തെ തോല്പിച്ചു; ഫെലിസ്ത്യർ അതു കേ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കേൾക്കട്ടെ എന്നു പറഞ്ഞു ശൌൽ ദേശത്തെല്ലാടവും കാഹളം ഊത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ശൌൽ ഫെലിസ്ത്യപ്പട്ടാളത്തെ തോല്പിച്ചു എന്നും യിസ്രായേൽ ഫെലിസ്ത്യർക്കു നാറ്റമായി എ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ലൊക്കെയും കേട്ടിട്ടു ജനം ശൌലിന്റെ അടുക്കൽ ഗില്ഗാലിൽ വന്നു കൂട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എന്നാൽ ഫെലിസ്ത്യർ യിസ്രായേലിനോടു യുദ്ധം ചെയ്‍വാൻ മുപ്പതിനായിരം രഥവും ആറായിരം കുതിരച്ചേവക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ടല്പുറത്തെ മണൽപോലെ അസംഖ്യം ജനവുമായി ഒരുമിച്ചുകൂടി; അവർ വന്നു ബേത്ത്-ആവെന്നു കിഴക്കു മിക്മാസിൽ പാള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റങ്ങ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എന്നാൽ ജനം ഉപദ്രവിക്കപ്പെട്ടതുകൊണ്ടു തങ്ങൾ വിഷമത്തിലായി എന്നു യിസ്രായേല്യർ കണ്ടപ്പോൾ ജ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ുഹകളിലും പള്ളക്കാടുകളിലും പാറകളിലും ഗഹ്വരങ്ങളിലും കുഴികളിലും ചെന്നു ഒള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എബ്രായർ യോർദ്ദാൻ കടന്നു ഗാദ്‌ദേശത്തും ഗിലെയാദിലും പോയി; ശൌലോ ഗില്ഗാലിൽ താമസിച്ചിരുന്നു; ജനമെല്ലാ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ടിച്ചുംകൊണ്ടു അവന്റെ പിന്നാലെ ചെ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ശമൂവേൽ നിശ്ചയിച്ചിരുന്ന അവധിഅനുസരിച്ചു അവൻ ഏഴു ദിവസം കാത്തിരുന്നു എങ്കിലും ശമൂവേൽ ഗില്ഗാല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ത്തിയില്ല; ജനവും അവനെ വിട്ടു ചിതറിപ്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പ്പോൾ ശൌൽ: ഹോമയാഗവും സമാധാനയാഗവും ഇവിടെ എന്റെ അടുക്കൽ കൊണ്ടുവരുവിൻ എന്നു കല്പിച്ചു; അവൻ തന്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മയാഗം കഴ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ഹോമയാഗം കഴിച്ചു തീർന്ന ഉടനെ ഇതാ, ശമൂവേൽ വരുന്നു; ശൌൽ അവനെ വന്ദനം ചെയ്‍വാൻ എതിരേറ്റുചെ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നീ ചെയ്തതു എന്തു എന്നു ശമൂവേൽ ചോദിച്ചു. അതിന്നു ശൌൽ: ജനം എന്നെ വിട്ടു ചിതറുന്നു എ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ശ്ചയിച്ച അവധിക്കു നീ എത്തിയില്ല എന്നും ഫെലിസ്ത്യർ മിക്മാസിൽ കൂടിയിരിക്കുന്നു എന്നും ഞാൻ കണ്ടിട്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ഫെലിസ്ത്യർ ഇപ്പോൾ ഇങ്ങു ഗില്ഗാലിൽ വന്നു എന്നെ ആക്രമിക്കും; ഞാൻ യഹോവയോടു കൃപെക്ക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പേക്ഷിച്ചതുമില്ലല്ലോ എന്നുവെച്ചു ഞാൻ ധൈര്യപ്പെട്ടു ഹോമയാഗം കഴിച്ചുപോയി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ശമൂവേൽ ശൌലിനോടു പറഞ്ഞതു: നീ ചെയ്തതു ഭോഷത്വം; നിന്റെ ദൈവമായ യഹോവ നിന്നോടു കല്പിച്ച കല്പന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മാണിച്ചില്ല; യഹോവ യിസ്രായേലിന്മേൽ നിന്റെ രാജത്വം എന്നേക്കുമായി സ്ഥിരമാക്കുമ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ഇപ്പോഴോ നിന്റെ രാജത്വം നിലനിൽക്കയില്ല; യഹോവ നിന്നോടു കല്പിച്ചതിനെ നീ പ്രമാണിക്കായ്ക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ിക്കു ബോധിച്ച ഒരു പുരുഷനെ യഹോവ അന്വേഷിച്ചിട്ടുണ്ടു; അവനെ യഹോവ തന്റെ ജനത്തിന്നു പ്രഭുവ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യമ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പിന്നെ ശമൂവേൽ എഴുന്നേറ്റു ഗില്ഗാലിൽനിന്നു ബെന്യാമീനിലെ ഗിബെയയിലേക്കു പോയി. ശൌൽ തന്നോടുകൂടെയ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ടജ്ജനത്തെ എണ്ണി ഏകദേശം അറുനൂറു പേർ എന്നു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ശൌലും അവന്റെ മകൻ യോനാഥാനും കൂടെയുള്ള ജനവും ബെന്യാമീനിലെ ഗിബെയയിൽ പാർത്തു; ഫെലിസ്ത്യരോ മിക്മാസ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ളയമിറങ്ങ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ഫെലിസ്ത്യരുടെ പാളയത്തിൽനിന്നു കവർച്ചക്കാർ മൂന്നു കൂട്ടമായി പുറപ്പെട്ടു; ഒരു കൂട്ടം ഒഫ്രെക്ക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ഴിയായി ശൂവാൽദേശത്തേക്കു തിരിഞ്ഞ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മറ്റൊരുകൂട്ടം ബേത്ത്-ഹോരോനിലേക്കുള്ള വഴിക്കു തിരിഞ്ഞു; മറ്റേ കൂട്ടം മരുഭൂമിക്കു നേര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െബോയീംതാഴ്വരെക്കെതിരെയുള്ള ദേശം വഴിയായും തിരി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എന്നാൽ യിസ്രായേൽദേശത്തെങ്ങും ഒരു കൊല്ലനെ കാണ്മാനില്ലായിരുന്നു; എബ്രായർ വാളോ കുന്തമ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ീർപ്പിക്കരുതു എന്നു ഫെലിസ്ത്യർ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യിസ്രായേല്യർ തങ്ങളുടെ കൊഴു, കലപ്പ, മഴു, മൺവെട്ടി എന്നിവ കാച്ചിപ്പാൻ ഫെലിസ്ത്യരുടെ അടുക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ല്ലേണ്ടി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എന്നാൽ മൺവെട്ടി, കലപ്പ, മുപ്പല്ലി, മഴു എന്നിവെക്കായും മുടിങ്കോൽ കൂർപ്പിപ്പാനും അവർക്കു അ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2026-10-20T02:03:35Z</dcterms:created>
  <dcterms:modified xsi:type="dcterms:W3CDTF">2026-10-20T02:03:35Z</dcterms:modified>
  <dc:title>1 ശമൂവേൽ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