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மானிடனாய் பிற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லோகத்தை மீட்ட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ன் ஒளியாய் இருளில் உ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ற்செய்தி சாற்ற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ய்ப்பர்கள் இராவினிலே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ந்தையைக் காத்தி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் வானத்திலே தோ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த் துதித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கர்த்தரே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சமாதான பிரபு சர்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பிறந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ில் ஓர் நட்சத்திரம்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மாறா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மை நேரத்திலே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தில் சேர்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, பொருள், தூபவர்க்கம் வெள்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ளமும் காணிக்க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யாய் கொண்டு சென்றே – வ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ஸ்திரிகள் பணிந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டுத் தொழுவத்திலே ப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ணையில் பிற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ைப் பின்பற்றுவோ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்மையின் பாத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2026-09-16T22:08:24Z</dcterms:created>
  <dcterms:modified xsi:type="dcterms:W3CDTF">2026-09-16T22:08:24Z</dcterms:modified>
  <dc:title>துதிப் பாடல்கள் : 464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