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இரதத்தைப் பூட்டி, தன் ஜனங்களைக் கூட்டி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மான அறுநூறு இரதங்களையும், எகிப்திலுள்ள மற்ற சகல இரதங்களையும், அவைகள் எல்லாவற்றிற்கும் அதிபதிகளான வீரரையும் கூட்டிக்கொண்டு 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மான அறுநூறு இரதங்களையும், எகிப்திலுள்ள மற்ற சகல இரதங்களையும், அவைகள் எல்லாவற்றிற்கும் அதிபதிகளான வீரரையும் கூட்டிக்கொண்டு 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ுக்காக யுத்தம் பண்ணுவார்; நீங்கள் சும்மாயிருப்பீ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್‌ ಮಕ್ಕಳು ತಿರುಗಿಕೊಂಡು ಪೀಹಹೀರೋತಿಗೆ ಎದುರಾಗಿ ಮಿಗ್ದೋಲಿಗೂ ಸಮುದ್ರಕ್ಕೂ ಮಧ್ಯದಲ್ಲಿ ಬಾಳ್ಚೆಫೋ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ಾಗಿ ಇಳುಕೊಳ್ಳಬೇಕೆಂದು ಅವರಿಗೆ ಹೇಳು. ಅದಕ್ಕೆ ಎದುರಾಗಿ ನೀವು ಸಮುದ್ರದ ತೀರದಲ್ಲಿ ಇಳು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ಫರೋಹನು ಇಸ್ರಾಯೇಲ್‌ ಮಕ್ಕಳ ವಿಷಯದಲ್ಲಿ--ಅವರು ದೇಶದಲ್ಲಿ ಸಿಕ್ಕಿಕೊಂಡರು. ಅರಣ್ಯವು ಅವರನ್ನು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ಬಿಟ್ಟಿತು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ಫರೋಹನು ಅವರನ್ನು ಹಿಂದಟ್ಟುವಂತೆ ನಾನು ಅವನ ಹೃದಯವನ್ನು ಕಠಿಣ ಮಾಡುವೆನು; ಫರೋಹನಲ್ಲಿಯೂ ಅವ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ದಲ್ಲಿಯೂ ನನ್ನನ್ನು ಘನಪಡಿಸಿಕೊಳ್ಳುವೆನು; ಆಗ ನಾನೇ ಕರ್ತನೆಂದು ಐಗುಪ್ತ್ಯರು ತಿಳಿಯುವರು ಎಂದು ಹೇಳಿದ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ನರು ಓಡಿಹೋದರೆಂದು ಐಗುಪ್ತದ ಅರಸನಿಗೆ ತಿಳಿಸಲ್ಪಟ್ಟಿತು; ಆಗ ಫರೋಹನ ಮತ್ತು ಅವನ ಸೇವಕರ ಹೃದಯವು ಜನರಿ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ಿತು; ಅವರು--ಇಸ್ರಾಯೇಲ್ಯರು ನಮ್ಮ ಸೇವೆಮಾಡುವದನ್ನು ಬಿಟ್ಟುಹೋಗಿಬಿಡುವಂತೆ ನಾವು ಯಾಕೆ ಮಾಡಿದ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ತನ್ನ ರಥವನ್ನು ಸಿದ್ಧಮಾಡಿ ಕೊಂಡು ತನ್ನ ಜನರೊಂದಿಗ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ಅವನು ಆರಿಸಿಕೊಂಡ ಆರು ನೂರು ರಥಗಳನ್ನೂ ಐಗುಪ್ತದ ಎಲ್ಲಾ ರಥಗಳನ್ನೂ ಅವುಗಳ ಮೇಲೆ ಅಧಿ ಪತ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ಐಗುಪ್ತದ ಅರಸನಾದ ಫರೋಹನ ಹೃದಯವನ್ನು ಕರ್ತನು ಕಠಿಣ ಮಾಡಿದ್ದರಿಂದ ಅವನು ಇಸ್ರಾಯೇಲ್‌ ಮಕ್ಕಳನ್ನು ಹಿಂದ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ಇಸ್ರಾಯೇಲ್‌ ಮಕ್ಕಳು ಧೈರ್ಯ ದಿಂದ ಹೊರ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ಐಗುಪ್ತ್ಯರು ಅವರನ್ನು ಹಿಂದಟ್ಟಿದ್ದರು; ಅವರು ಸಮುದ್ರ ತೀರದಲ್ಲಿ ಇಳು ಕೊಂಡಿರುವಾಗ ಫರೋಹನ ಎಲ್ಲಾ ಕುದುರೆಗಳೂ ರಥ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 ಸವಾರರೂ ಅವನ ಸೈನ್ಯವೂ ಪೀಹಹೀರೋತಿನ ಸವಿಾಪದಲ್ಲಿ ಬಾಳ್ಚೆಫೋನಿನ ಎದುರಾಗಿ ಸವಿಾ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ಫರೋಹನು ಸವಿಾಪಕ್ಕೆ ಬರುತ್ತಿರಲು ಇಗೋ, ಇಸ್ರಾಯೇಲ್‌ ಮಕ್ಕಳು ತಮ್ಮ ಕಣ್ಣುಗಳನ್ನೆತ್ತಿ ಹಿಂದೆ ಬರುತ್ತ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ನ್ನು ಕಂಡು ಇಸ್ರಾಯೇಲ್‌ ಮಕ್ಕಳು ಬಹಳವಾಗಿ ಭಯಪಟ್ಟು ಕರ್ತನಿಗೆ ಮೊರೆಯಿ 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ಮೋಶೆಗೆ--ಐಗುಪ್ತದಲ್ಲಿ ಸಮಾಧಿ ಗಳು ಇಲ್ಲದ ಕಾರಣ ನಾವು ಅರಣ್ಯದಲ್ಲಿ ಸಾಯುವ ಹಾಗೆ ನಮ್ಮನ್ನು ಕರ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ಯೋ? ಯಾಕೆ ನೀನು ಈ ಪ್ರಕಾರ ನಮಗೆ ಮಾಡಿ ನಮ್ಮನ್ನು ಐಗುಪ್ತ ದಿಂದ ಕರಕೊಂಡು ಬಂ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ಐಗುಪ್ತದೇಶ ದಲ್ಲಿದ್ದಾಗಲೇ--ನೀನು ನಮ್ಮ ಗೊಡವೆಗೆ ಬರಬೇಡ; ನಾವು ಐಗುಪ್ತ್ಯರಿಗೆ ಸೇವೆಮಾಡುವೆವು. ನಾವು ಅರಣ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 ಸಾಯುವದಕ್ಕಿಂತ ಐಗುಪ್ತ್ಯರಿಗೆ ಸೇವೆ ಮಾಡು ವದು ಒಳ್ಳೇದಾಗಿತ್ತಲ್ಲವೇ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ೆ ಮೋಶೆಯು ಜನರಿಗೆ--ನೀವು ಭಯಪಡ ಬೇಡಿರಿ; ಕದಲದೆ ನಿಲ್ಲಿರಿ; ಕರ್ತನು ನಿಮಗೆ ಈ ಹೊತ್ತು ತೋರ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ಯನ್ನು ನೋಡಿರಿ. ನೀವು ಈ ಹೊತ್ತು ನೋಡುವ ಐಗುಪ್ತ್ಯರನ್ನು ಇನ್ನು ಮುಂದೆ ಎಂದೆಂದಿಗೂ ನೋ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ನಿಮ ಗೋಸ್ಕರ ಯುದ್ಧಮಾಡುವನು; ಆದರೆ ನೀವು ಸಮಾಧಾನವಾಗಿರ್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ರ್ತನು ಮೋಶೆಗೆ--ನೀನು ನನಗೆ ಯಾಕೆ ಮೊರೆಯಿಡುತ್ತೀ? ಇಸ್ರಾಯೇಲ್‌ ಮಕ್ಕಳು ಮುಂದಕ್ಕೆ ಹೋಗಬೇಕೆ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ನಿನ್ನ ಕೋಲನ್ನು ಎತ್ತಿ ಸಮುದ್ರದ ಮೇಲೆ ಕೈಚಾಚಿ ಅದನ್ನು ವಿಭಾಗಿಸು. ಆಗ ಇಸ್ರಾಯೇಲ್‌ ಮಕ್ಕಳು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ಒಣಗಿದ ನೆಲದ ಮೇಲೆ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ನಾನು ಐಗುಪ್ತ್ಯರ ಹೃದಯವನ್ನು ಕಠಿಣಮಾಡುತ್ತೇನೆ; ಅವರು ಇವರನ್ನು ಹಿಂದಟ್ಟುವರು. ಇದಲ್ಲದೆ ಫರೋಹನ ಮೇಲೆಯ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ೈನ್ಯದ ಮೇಲೆಯೂ ಅವನ ರಥಗಳ ಮೇಲೆಯೂ ಕುದುರೆಯ ಸವಾರರ ಮೇಲೆಯೂ ನನ್ನನ್ನು ಘನಪಡಿಸ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ಫರೋ ಹನ ಮೇಲೆಯೂ ಅವನ ರಥಗಳ ಮೇಲೆಯೂ ಕುದುರೆಯ ಸವಾರರ ಮೇಲೆಯೂ ನನ್ನನ್ನು ಘನಪಡಿಸಿ ಕೊಂಡಾಗ ನಾನೇ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ು ತಿಳಿದು ಕೊಳ್ಳ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ಇಸ್ರಾಯೇಲ್‌ ದಂಡಿನ ಮುಂದೆ ಹೋಗುತ್ತಿದ್ದ ದೇವದೂತನು ತನ್ನ ಸ್ಥಳವನ್ನು ಬಿಟ್ಟು ಅವರ ಹಿಂದೆ ಬಂದನು. ಅವ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 ಮೇಘಸ್ತಂಭವು ಅಲ್ಲಿಂದ ಬಂದು ಅವರ ಹಿಂದೆ ನಿಂತು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ದು ಐಗುಪ್ತ್ಯರ ದಂಡಿಗೂ ಇಸ್ರಾಯೇಲ್ಯರ ದಂಡಿಗೂ ನಡುವೆ ಬಂದಿತು. ಅದು ಅವರಿಗೆ ಮೇಘವೂ ಕತ್ತಲೂ ಆ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ಿಗೆ ರಾತ್ರಿ ಯಲ್ಲಿ ಬೆಳಕು ಕೊಡುವಂಥದ್ದಾಗಿದ್ದದರಿಂದ ಆ ರಾತ್ರಿಯೆಲ್ಲಾ ಒಬ್ಬರ ಹತ್ತಿರ ಒಬ್ಬರು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ಮೋಶೆಯು ಸಮುದ್ರದ ಮೇಲೆ ತನ್ನ ಕೈಚಾಚಲಾಗಿ ಕರ್ತನು ರಾತ್ರಿಯೆಲ್ಲಾ ಬಲವಾದ ಮೂಡಣ ಗಾಳಿಯಿಂದ ಸಮುದ್ರವು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ಂತೆ ಮಾಡಿ ಸಮುದ್ರವನ್ನು ಒಣನೆಲವನ್ನಾಗಿ ಮಾಡಿದನು; ಆಗ ನೀರುಗಳು ವಿಭಾಗ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ೆ ಇಸ್ರಾಯೇಲ್‌ ಮಕ್ಕಳು ಸಮುದ್ರದ ಮಧ್ಯ ದಲ್ಲಿ ಒಣ ನೆಲದಲ್ಲೇ ಹೊರಟು ಹೋದರು. ನೀರು ಅವರಿಗೆ ಎಡಬ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ಐಗು ಪ್ತ್ಯರೂ ಫರೋಹನ ಎಲ್ಲಾ ಕುದುರೆಗಳೂ ಅವನ ರಥಗಳೂ ಕುದುರೆಯ ಸವಾರರೂ ಅವರನ್ನು ಹಿಂದಟ್ಟಿ ಅವರ ಹಿಂದೆ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ಸೇ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ೆಳಗಿನ ಜಾವದಲ್ಲಿ ಕರ್ತನು ಅಗ್ನಿ ಮೇಘಗಳ ಸ್ತಂಭದೊಳಗಿಂದ ಐಗುಪ್ತ್ಯರ ದಂಡಿನ ಕಡೆಗೆ ನೋಡಿ ಅದನ್ನು ತೊಂದರೆಪ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 ರಥಗಳ ಚಕ್ರಗಳನ್ನು ತೆಗೆದುಬಿಟ್ಟದ್ದರಿಂದ ಐಗುಪ್ತ್ಯರು ಕಷ್ಟದಿಂದ ಹೋಗು ವಂತೆ ಮಾಡಿದನು. ಆಗ--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 ನಿಂದ ಓಡಿಹೋಗೋಣ. ಯಾಕಂದರೆ ಕರ್ತನು ಐಗುಪ್ತ್ಯರಿಗೆ ವಿರೋಧವಾಗಿ ಅವರಿಗೋಸ್ಕರ ಯುದ್ಧ ಮಾಡುತ್ತ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ಕರ್ತನು ಮೋಶೆಗೆ--ಐಗುಪ್ತ್ಯರ ಮೇಲೆಯೂ ಅವರ ರಥಗಳ ಮೇಲೆಯೂ ಕುದುರೆಯ ಸವಾರರ ಮೇಲೆಯೂ ನೀರು ತಿರಿಗಿ ಬರುವ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ಮೇಲೆ ಕೈಚಾಚ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ಮೋಶೆಯು ಸಮುದ್ರದ ಮೇಲೆ ಕೈಚಾಚಲಾಗಿ ಸಮುದ್ರವು ಬೆಳಗಾಗುವಾಗಲೇ ತನ್ನ ಶಕ್ತಿಗೆ ತಿರುಗಿಕೊಂಡಿತು. ಐಗುಪ್ತ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ದುರಾಗಿ ಓಡಿಹೋದರು. ಕರ್ತನು ಐಗುಪ್ತ್ಯರನ್ನು ಸಮುದ್ರದ ಮಧ್ಯದಲ್ಲಿ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ರು ತಿರಿಗಿ ಬಂದು ರಥಗಳೂ ಕುದುರೆಗಳೂ ಸವಾರರೂ ಅವರ ಹಿಂದೆ ಸಮುದ್ರದಲ್ಲಿ ಬರುತ್ತಿದ್ದ ಫರೋಹನ ಎಲ್ಲಾ ಸೈನ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ೂ ಉಳಿಯದಂತೆ ಮುಚ್ಚ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ಇಸ್ರಾಯೇಲ್‌ ಮಕ್ಕಳು ಸಮುದ್ರದ ಮಧ್ಯದಲ್ಲಿ ಒಣ ಗಿದ ನೆಲದಮೇಲೆ ನಡೆದುಹೋದರು. ನೀರು ಅವರಿಗೆ ಎಡಬಲ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 ದಿನದಲ್ಲಿ ಕರ್ತನು ಈ ಪ್ರಕಾರ ಇಸ್ರಾಯೇಲ್ಯ ರನ್ನು ಐಗುಪ್ತ್ಯರ ಕೈಯಿಂದ ರಕ್ಷಿಸಿದನು. ಇಸ್ರಾಯೇ ಲ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ತೀರದಲ್ಲಿ ಸತ್ತ ಐಗುಪ್ತ್ಯರನ್ನು ನೋ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ಐಗುಪ್ತ್ಯರ ಮೇಲೆ ಕರ್ತನು ಮಾಡಿದ ದೊಡ್ಡ ಕಾರ್ಯವನ್ನು ಇಸ್ರಾಯೇಲ್ಯರು ನೋಡಿ ಕರ್ತ ನಿಗೆ ಭಯಪಟ್ಟು ಕರ್ತನಲ್ಲಿಯ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ಾದ ಮೋಶೆಯಲ್ಲಿಯೂ ನಂಬಿಕೆಯ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ಾತನಾಡಿ ಮೋಶೆ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2026-10-21T02:59:08Z</dcterms:created>
  <dcterms:modified xsi:type="dcterms:W3CDTF">2026-10-21T02:59:08Z</dcterms:modified>
  <dc:title>ವಿಮೋಚನಾಕಾಂಡ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