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லுள்ளவைகளையல்ல, மேலானவைகளையே நாட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நீங்கள் மரித்தீர்கள், உங்கள் ஜீவன் கிறிஸ்துவுடனே தேவனுக்குள் மறைந்த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ின்பொருட்டே கீழ்ப்படியாமையின் பிள்ளைகள்மேல் தேவகோபாக்கினை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ும் முற்காலத்தில் அவர்களுக்குள்ளே சஞ்சரித்தபோது, அவைகளைச் செய்துகொண்டுவந்த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ைவிகளே, கர்த்தருக்கேற்கும்படி, உங்கள் புருஷருக்குக் கீழ்ப்பட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ர்களே, உங்கள் மனைவிகளில் அன்புகூருங்கள், அவர்கள்மேல் கசந்து கொள்ளாத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ಕ್ಕಳೇ, ಎಲ್ಲಾ ವಿಷಯಗಳಲ್ಲಿ ನಿಮ್ಮ ತಂದೆತಾಯಿಗಳಿಗೆ ವಿಧೇಯ ರಾಗಿರ್ರಿ; ಯಾಕಂದರೆ ಇದು ಕರ್ತನ ದೃಷ್ಟ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ೆಚ್ಚಿಕ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ತಂದೆಗಳೇ, ನಿಮ್ಮ ಮಕ್ಕಳು ಮನಗುಂದದಂತೆ ಅವರನ್ನು ಕೆಣಕಿ ಕೋಪವನ್ನೆಬ್ಬಿಸ 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ೇವಕರೇ, ಶಾರೀರಕವಾದ ನಿಮ್ಮ ಯಜಮಾನರಿಗೆ ಎಲ್ಲಾ ವಿಷಯಗಳಲ್ಲಿ ವಿಧೇಯ ರಾಗಿರ್ರಿ; ಮನುಷ್ಯರನ್ನು ಮೆಚ್ಚುಸುವ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 ಪ್ರಕಾರ ನಿಮ್ಮ ಯಜಮಾನರು ನೋಡುತ್ತಿರುವಾಗ ಮಾತ್ರ ಸೇವೆ ಮಾಡದೆ ದೇವರಿಗೆ ಭಯಪಡುವ ವರಾಗಿ ಸರಳ ಹೃದ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ೀವು ಯಾವದನ್ನು ಮಾಡಿದರೂ ಅದನ್ನು ಮನುಷ್ಯರಿ ಗೋಸ್ಕರವೆಂದು ಮಾಡದೆ ಕರ್ತನಿಗೋಸ್ಕರವೇ ಎಂದು ಹೃದಯಪೂರ್ವಕ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ಿಂದ ಬಾಧ್ಯತೆಯೆಂಬ ಪ್ರತಿಫಲವನ್ನು ಹೊಂದುವರೆಂದು ತಿಳಿದಿದ್ದೀರಲ್ಲಾ. ಯಾಕಂದರೆ ನೀವು ಕರ್ತನಾದ ಕ್ರಿಸ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ವ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ಅನ್ಯಾಯ ಮಾಡುವವನು ತಾನು ಮಾಡಿದ ಅನ್ಯಾಯಕ್ಕೆ ತಕ್ಕದ್ದನ್ನು ಹೊಂದುವನು ಮತ್ತು ಅದರಲ್ಲಿ ಪಕ್ಷಪಾತ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ಹಾಗಾದರೆ ನೀವು ಕ್ರಿಸ್ತನೊಂದಿಗೆ ಎಬ್ಬಿಸಲ್ಪಟ್ಟವರಾಗಿದ್ದರೆ ಮೇಲಿರುವ ವುಗಳನ್ನೇ ಹುಡುಕಿರಿ; ಅಲ್ಲಿ ಕ್ರಿಸ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ಬಲಗಡೆಯಲ್ಲಿ ಕುಳಿತ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ೇಲಿರು ವಂಥವುಗಳ ಮೇಲೆ ನಿಮ್ಮ ಮನಸ್ಸಿಡಿರಿ. ಭೂಸಂಬಂಧ ವಾದವುಗಳ ಮೇಲೆ ಇ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ನೀವು ಸತ್ತಿರಲ್ಲಾ, ನಿಮ್ಮ ಜೀವವು ಕ್ರಿಸ್ತನೊಂದಿಗೆ ದೇವರಲ್ಲಿ ಮರೆಯಾಗಿಟ್ಟ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ಮಗೆ ಜೀವವಾಗಿರುವ ಕ್ರಿಸ್ತನು ಪ್ರತ್ಯಕ್ಷನಾಗುವಾಗ ನೀವು ಸಹ ಆತನ ಜೊತೆ ಯಲ್ಲಿ ಪ್ರಭಾವದಿಂದ ಕೂಡಿದವರಾಗಿ ಪ್ರತ್ಯಕ್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ನಿಮ್ಮಲ್ಲಿರುವ ಭೂಸಂಬಂಧವಾದ ಭಾವಗಳನ್ನು ಅಂದರೆ ಜಾರತ್ವ ಬಂಡುತನ ಕಾಮಾಭಿ ಲಾಷೆ ದುರಾಶ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ಾರಾಧನೆಯಾಗಿರುವ ಲೋಭ ಇವುಗಳನ್ನು ಸಾಯ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ವುಗಳ ನಿಮಿತ್ತ ಅವಿಧೇಯ ರಾದ ಮಕ್ಕಳ ಮೇಲೆ ದೇವರ ಕೋಪವು ಬ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ಪೂರ್ವದಲ್ಲಿ ನೀವು ಸಹ ಅಂಥವುಗಳಲ್ಲಿ ಜೀವಿಸುತ್ತಿ ದ್ದಾಗ ಅವುಗಳಂತೆ ನಡೆ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ಲಾದರೋ ಕ್ರೋಧ ಕೋಪ ಮತ್ಸರ ದೇವದೂಷಣೆ ನಿಮ ಬಾಯಿಂದ ಹೊರಡುವ ದುರ್ಭಾಷೆ ಇವುಗಳನ್ನು ವಿಸರ್ಜಿಸಿಬಿ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ಬ್ಬರಿಗೊಬ್ಬರು ಸುಳ್ಳಾಡಬೇಡಿರಿ; ನೀವು ಹಳೇ ಮನುಷ್ಯನನ್ನು ಅವನ ಕೃತ್ಯಗಳ ಕೂಡ ತೆಗೆದುಹಾಕಿದ್ದೀರ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ನೂತನ ಮನುಷ್ಯನನ್ನು ಧರಿಸಿಕೊಂಡವರಾಗಿದ್ದೀರಿ ಅವನನ್ನು ಸೃಷ್ಟಿಸಿದಾತನ ಹೋಲಿಕೆಯ ಮೇರೆಗೆ ಜ್ಞಾನದಲ್ಲಿ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ತನವಾ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ರಲ್ಲಿ ಗ್ರೀಕನು ಯೆಹೂದ್ಯನು ಎಂಬ ಭೇದವಿಲ್ಲ; ಸುನ್ನತಿ ಮಾಡಿಸಿ ಕೊಂಡವರು ಸುನ್ನತಿ ಮಾಡಿಸಿಕೊಳ್ಳದವರು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ೇದವಿಲ್ಲ, ಮ್ಲೇಚ್ಛ ಹೂನರೆಂದಿಲ್ಲ; ದಾಸನು ಸ್ವತಂತ್ರನು ಎಂಬ ಭೇದವಿಲ್ಲ; ಆದರೆ ಕ್ರಿಸ್ತನೇ ಸಮಸ್ತರಲ್ಲಿಯೂ ಸಮಸ್ತ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ೀವು ದೇವರಿಂದ ಆರಿಸಿಕೊಂಡ ವರೂ ಪರಿಶುದ್ಧರೂ ಪ್ರಿಯರೂ ಆಗಿರುವವರಿಗೆ ತಕ್ಕಂತೆ ಕನಿಕರ ದಯೆ ದೀನಮನಸ್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ತ್ವಿಕತ್ವ ದೀರ್ಘಶಾಂತಿ ಎಂಬ ಸದ್ಗುಣಗಳನ್ನು ಧ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ಾವನಿ ಗಾದರೂ ಒಬ್ಬನಿಗೆ ಇನ್ನೊಬ್ಬನ ಮೇಲೆ ವಿರೋಧವಾಗಿ ವ್ಯಾಜ್ಯವಿದ್ದರೂ ಒಬ್ಬರಿಗೊಬ್ಬರು ತಾಳಿಕೊಂಡು ಕ್ರಿಸ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್ಷಮಿಸಿದಂತೆಯೇ ನೀವು ಒಬ್ಬರಿಗೊಬ್ಬರು ಕ್ಷಮ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ೆಲ್ಲಾದರ ಮೇಲೆ ಪ್ರೀತಿಯನ್ನು ಧರಿಸಿಕೊಳ್ಳಿರಿ; ಅದು ಸಂಪೂರ್ಣ ಮಾಡುವ ಬಂ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ೇವರ ಸಮಾಧಾನವು ನಿಮ್ಮ ಹೃದಯಗಳಲ್ಲಿ ಆಳಲಿ; ಅದಕ್ಕಾಗಿಯೇ ನೀವು ಸಹ ಒಂದೇ ದೇಹವಾಗಿರುವಂತೆ ಕರೆಯಲ್ಪಟ್ಟಿದ್ದೀ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ನೀವು ಕೃತಜ್ಞತೆಯುಳ್ಳ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ಕಲ ಜ್ಞಾನದಲ್ಲಿ ಕ್ರಿಸ್ತನ ವಾಕ್ಯವು ನಿಮ್ಮಲ್ಲಿ ಸಮೃದ್ಧಿಯಾಗಿ ವಾಸಿಸಲಿ; ಒಬ್ಬರಿಗೊಬ್ಬರು ಉಪದೇಶಿಸುತ್ತಾ ಬುದ್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 ಕೀರ್ತನೆಗಳಿಂದಲೂ ಸಂಗೀತಗಳಿಂದಲೂ ಆತ್ಮ ಸಂಬಂಧವಾದ ಹಾಡುಗಳಿಂದಲೂ ಕೃಪೆಯಿಂದ ನಿಮ್ಮ ಹೃದಯಗಳಲ್ಲಿ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ಡುತ್ತಾ ಇ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ವು ಮಾತಿನಿಂದಾಗಲಿ ಕ್ರಿಯೆಯಿಂದಾಗಲಿ ಏನು ಮಾಡಿದರೂ ಅದೆಲ್ಲವನ್ನು ಕರ್ತನಾದ ಯೇಸುವಿನ ಹೆಸರಿನಲ್ಲಿಯೇ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ಮೂಲಕ ತಂದೆ ಯಾದ ದೇವರಿಗೆ ಕೃತಜ್ಞತಾಸ್ತುತಿಯನ್ನು ಸಲ್ಲ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್ತ್ರೀಯರೇ, ನೀವು ಕರ್ತನಲ್ಲಿ ಯೋಗ್ಯರಾಗಿ ರುವಂತೆ ನಿಮ್ಮ ಗಂಡಂದಿರಿಗೆ ಅಧೀನ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ಪುರುಷರೇ, ನಿಮ್ಮ ಹೆಂಡತಿಯರನ್ನು ಪ್ರೀತಿಸಿರಿ; ಅವರಿಗೆ ನಿಷ್ಠುರವಾಗಿರ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ೊಸ್ಸೆಯವ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2026-10-21T06:10:44Z</dcterms:created>
  <dcterms:modified xsi:type="dcterms:W3CDTF">2026-10-21T06:10:44Z</dcterms:modified>
  <dc:title>ಕೊಲೊಸ್ಸೆಯವರಿಗೆ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