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ak,Sitting by the wayside, sinful, weak,
and blind,
Waiting in my darkness for the day,
O Thou Saviour,Jesus, merciful and kind,
Hear me now, and take my sins away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one knows my sorrow, no one cares for me--
Waiting in the darkness for the day ;
Hear a sinner pleading, pleading, Lord, with Thee--
Jesus, come and take my sins away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ng in darkness waiting, weary, sad, and lone,
How I long Thy glorious face to see!
O Thou blessed Jesus, make me al!
Thine own ;
Speak the word, and Thou canst set me fre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ary with my blindness, waiting all
the day, [pain ;
Weary with my sorrow and my
O Thou Son of David, pass me not,
I pray : 
Leave me not in hopeless night again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itting by the wayside,sinful, weak,
and blind,
Is there any hope for one like me ?
Something seems to whisper in my darkened mind,
Christ has power to set the sinner fre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2026-09-14T08:37:36Z</dcterms:created>
  <dcterms:modified xsi:type="dcterms:W3CDTF">2026-09-14T08:37:36Z</dcterms:modified>
  <dc:title>Hymn : 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