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752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ak,Sitting by the wayside, sinful, weak,
and blind,
Waiting in my darkness for the day,
O Thou Saviour,Jesus, merciful and kind,
Hear me now, and take my sins away !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 one knows my sorrow, no one cares for me--
Waiting in the darkness for the day ;
Hear a sinner pleading, pleading, Lord, with Thee--
Jesus, come and take my sins away!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Long in darkness waiting, weary, sad, and lone,
How I long Thy glorious face to see!
O Thou blessed Jesus, make me al!
Thine own ;
Speak the word, and Thou canst set me free !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Weary with my blindness, waiting all
the day, [pain ;
Weary with my sorrow and my
O Thou Son of David, pass me not,
I pray : 
Leave me not in hopeless night again!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Sitting by the wayside,sinful, weak,
and blind,
Is there any hope for one like me ?
Something seems to whisper in my darkened mind,
Christ has power to set the sinner free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2026-06-18T05:03:29Z</dcterms:created>
  <dcterms:modified xsi:type="dcterms:W3CDTF">2026-06-18T05:03:29Z</dcterms:modified>
  <dc:title>Hymn : 37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