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oshua called the Reubenites, and the Gadites, and the half tribe of Manasse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them, All of you have kept all that Moses the servant of the LORD commanded you, and have obeyed my voice in all that I commanded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aid unto them, All of you have kept all that Moses the servant of the LORD commanded you, and have obeyed my voice in all that I commanded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of you have not left your brethren these many days unto this day, but have kept the charge of the commandment of the LORD your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ll of you have not left your brethren these many days unto this day, but have kept the charge of the commandment of the LORD your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w the LORD your God has given rest unto your brethren, as he promised them: therefore now return all of you, and get you unto your tents, and unto the land of your possession, which Moses the servant of the LORD gave you on the other side Jorda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w the LORD your God has given rest unto your brethren, as he promised them: therefore now return all of you, and get you unto your tents, and unto the land of your possession, which Moses the servant of the LORD gave you on the other side Jorda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now the LORD your God has given rest unto your brethren, as he promised them: therefore now return all of you, and get you unto your tents, and unto the land of your possession, which Moses the servant of the LORD gave you on the other side Jord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ake diligent heed to do the commandment and the law, which Moses the servant of the LORD charged you, to love the LORD your God, and to walk in all his ways, and to keep his commandments, and to cleave unto him, and to serve him with all your heart and with all your sou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ake diligent heed to do the commandment and the law, which Moses the servant of the LORD charged you, to love the LORD your God, and to walk in all his ways, and to keep his commandments, and to cleave unto him, and to serve him with all your heart and with all your sou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ake diligent heed to do the commandment and the law, which Moses the servant of the LORD charged you, to love the LORD your God, and to walk in all his ways, and to keep his commandments, and to cleave unto him, and to serve him with all your heart and with all your sou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ake diligent heed to do the commandment and the law, which Moses the servant of the LORD charged you, to love the LORD your God, and to walk in all his ways, and to keep his commandments, and to cleave unto him, and to serve him with all your heart and with all your sou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Joshua blessed them, and sent them away: and they went unto their ten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Joshua blessed them, and sent them away: and they went unto their ten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o the one half of the tribe of Manasseh Moses had given possession in Bashan: but unto the other half thereof gave Joshua among their brethren on this side Jordan westward. And when Joshua sent them away also unto their tents, then he blessed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o the one half of the tribe of Manasseh Moses had given possession in Bashan: but unto the other half thereof gave Joshua among their brethren on this side Jordan westward. And when Joshua sent them away also unto their tents, then he blessed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o the one half of the tribe of Manasseh Moses had given possession in Bashan: but unto the other half thereof gave Joshua among their brethren on this side Jordan westward. And when Joshua sent them away also unto their tents, then he blessed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poke unto them, saying, Return with much riches unto your tents, and with very much cattle, with silver, and with gold, and with brass, and with iron, and with very much raiment: divide the spoil of your enemies with your brethr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poke unto them, saying, Return with much riches unto your tents, and with very much cattle, with silver, and with gold, and with brass, and with iron, and with very much raiment: divide the spoil of your enemies with your brethr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poke unto them, saying, Return with much riches unto your tents, and with very much cattle, with silver, and with gold, and with brass, and with iron, and with very much raiment: divide the spoil of your enemies with your brethr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Reuben and the children of Gad and the half tribe of Manasseh returned, and departed from the children of Israel out of Shiloh, which is in the land of Canaan, to go unto the country of Gilead, to the land of their possession, whereof they were possessed, according to the word of the LORD by the hand of Mos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Reuben and the children of Gad and the half tribe of Manasseh returned, and departed from the children of Israel out of Shiloh, which is in the land of Canaan, to go unto the country of Gilead, to the land of their possession, whereof they were possessed, according to the word of the LORD by the hand of Mos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Reuben and the children of Gad and the half tribe of Manasseh returned, and departed from the children of Israel out of Shiloh, which is in the land of Canaan, to go unto the country of Gilead, to the land of their possession, whereof they were possessed, according to the word of the LORD by the hand of Mos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ldren of Reuben and the children of Gad and the half tribe of Manasseh returned, and departed from the children of Israel out of Shiloh, which is in the land of Canaan, to go unto the country of Gilead, to the land of their possession, whereof they were possessed, according to the word of the LORD by the hand of Mos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y came unto the borders of Jordan, that are in the land of Canaan, the children of Reuben and the children of Gad and the half tribe of Manasseh built there an altar by Jordan, a great altar to see 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y came unto the borders of Jordan, that are in the land of Canaan, the children of Reuben and the children of Gad and the half tribe of Manasseh built there an altar by Jordan, a great altar to see t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they came unto the borders of Jordan, that are in the land of Canaan, the children of Reuben and the children of Gad and the half tribe of Manasseh built there an altar by Jordan, a great altar to see 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children of Israel heard say, Behold, the children of Reuben and the children of Gad and the half tribe of Manasseh have built an altar opposite to the land of Canaan, in the borders of Jordan, at the passage of the children of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children of Israel heard say, Behold, the children of Reuben and the children of Gad and the half tribe of Manasseh have built an altar opposite to the land of Canaan, in the borders of Jordan, at the passage of the children of Israe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children of Israel heard say, Behold, the children of Reuben and the children of Gad and the half tribe of Manasseh have built an altar opposite to the land of Canaan, in the borders of Jordan, at the passage of the children of Israel.]]></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 children of Israel heard of it, the whole congregation of the children of Israel gathered themselves together at Shiloh, to go up to war against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the children of Israel heard of it, the whole congregation of the children of Israel gathered themselves together at Shiloh, to go up to war against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children of Israel sent unto the children of Reuben, and to the children of Gad, and to the half tribe of Manasseh, into the land of Gilead, Phinehas the son of Eleazar the pries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children of Israel sent unto the children of Reuben, and to the children of Gad, and to the half tribe of Manasseh, into the land of Gilead, Phinehas the son of Eleazar the pries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ith him ten princes, of each chief house a prince throughout all the tribes of Israel; and each one was an head of the house of their fathers among the thousands of Israe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ith him ten princes, of each chief house a prince throughout all the tribes of Israel; and each one was an head of the house of their fathers among the thousands of Isra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ith him ten princes, of each chief house a prince throughout all the tribes of Israel; and each one was an head of the house of their fathers among the thousands of Isra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ame unto the children of Reuben, and to the children of Gad, and to the half tribe of Manasseh, unto the land of Gilead, and they spoke with them, saying,]]></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came unto the children of Reuben, and to the children of Gad, and to the half tribe of Manasseh, unto the land of Gilead, and they spoke with them, say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whole congregation of the LORD, What trespass is this that all of you have committed against the God of Israel, to turn away this day from following the LORD, in that all of you have built you an altar, that all of you might rebel this day against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whole congregation of the LORD, What trespass is this that all of you have committed against the God of Israel, to turn away this day from following the LORD, in that all of you have built you an altar, that all of you might rebel this day against the L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whole congregation of the LORD, What trespass is this that all of you have committed against the God of Israel, to turn away this day from following the LORD, in that all of you have built you an altar, that all of you might rebel this day against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s the iniquity of Peor too little for us, from which we are not cleansed until this day, although there was a plague in the congregation of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s the iniquity of Peor too little for us, from which we are not cleansed until this day, although there was a plague in the congregation of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at all of you must turn away this day from following the LORD? and it will be, seeing all of you rebel to day against the LORD, that tomorrow he will be angry with the whole congregation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hat all of you must turn away this day from following the LORD? and it will be, seeing all of you rebel to day against the LORD, that tomorrow he will be angry with the whole congregation of Isra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twithstanding, if the land of your possession be unclean, then pass all of you over unto the land of the possession of the LORD, wherein the LORD's tabernacle dwells, and take possession among us: but rebel not against the LORD, nor rebel against us, in building you an altar beside the altar of the LORD our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twithstanding, if the land of your possession be unclean, then pass all of you over unto the land of the possession of the LORD, wherein the LORD's tabernacle dwells, and take possession among us: but rebel not against the LORD, nor rebel against us, in building you an altar beside the altar of the LORD our G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twithstanding, if the land of your possession be unclean, then pass all of you over unto the land of the possession of the LORD, wherein the LORD's tabernacle dwells, and take possession among us: but rebel not against the LORD, nor rebel against us, in building you an altar beside the altar of the LORD our G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twithstanding, if the land of your possession be unclean, then pass all of you over unto the land of the possession of the LORD, wherein the LORD's tabernacle dwells, and take possession among us: but rebel not against the LORD, nor rebel against us, in building you an altar beside the altar of the LORD our Go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Did not Achan the son of Zerah commit a trespass in the accursed thing, and wrath fell on all the congregation of Israel? and that man perished not alone in his iniquit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Did not Achan the son of Zerah commit a trespass in the accursed thing, and wrath fell on all the congregation of Israel? and that man perished not alone in his iniquit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Did not Achan the son of Zerah commit a trespass in the accursed thing, and wrath fell on all the congregation of Israel? and that man perished not alone in his iniquit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the children of Reuben and the children of Gad and the half tribe of Manasseh answered, and said unto the heads of the thousands of Israe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the children of Reuben and the children of Gad and the half tribe of Manasseh answered, and said unto the heads of the thousands of Israe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LORD God of gods, the LORD God of gods, he knows, and Israel he shall know; if it be in rebellion, or if in transgression against the LORD, (save us not this d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LORD God of gods, the LORD God of gods, he knows, and Israel he shall know; if it be in rebellion, or if in transgression against the LORD, (save us not this day,)]]></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LORD God of gods, the LORD God of gods, he knows, and Israel he shall know; if it be in rebellion, or if in transgression against the LORD, (save us not this day,)]]></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at we have built us an altar to turn from following the LORD, or if to offer thereon burnt offering or food offering, or if to offer peace offerings thereon, let the LORD himself require i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at we have built us an altar to turn from following the LORD, or if to offer thereon burnt offering or food offering, or if to offer peace offerings thereon, let the LORD himself require i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at we have built us an altar to turn from following the LORD, or if to offer thereon burnt offering or food offering, or if to offer peace offerings thereon, let the LORD himself require i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f we have not rather done it for fear of this thing, saying, In time to come your children might speak unto our children, saying, What have all of you to do with the LORD God of Israe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f we have not rather done it for fear of this thing, saying, In time to come your children might speak unto our children, saying, What have all of you to do with the LORD God of Israe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the LORD has made Jordan a border between us and you, all of you children of Reuben and children of Gad; all of you have no part in the LORD: so shall your children make our children cease from fearing the LO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the LORD has made Jordan a border between us and you, all of you children of Reuben and children of Gad; all of you have no part in the LORD: so shall your children make our children cease from fearing the LOR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For the LORD has made Jordan a border between us and you, all of you children of Reuben and children of Gad; all of you have no part in the LORD: so shall your children make our children cease from fearing the LOR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we said, Let us now prepare to build us an altar, not for burnt offering, nor for sacrific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we said, Let us now prepare to build us an altar, not for burnt offering, nor for sacrific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we said, Let us now prepare to build us an altar, not for burnt offering, nor for sacrific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fore we said, Let us now prepare to build us an altar, not for burnt offering, nor for sacrific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at it may be a witness between us, and you, and our generations after us, that we might do the service of the LORD before him with our burnt offerings, and with our sacrifices, and with our peace offerings; that your children may not say to our children in time to come, All of you have no part in the LOR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that it may be a witness between us, and you, and our generations after us, that we might do the service of the LORD before him with our burnt offerings, and with our sacrifices, and with our peace offerings; that your children may not say to our children in time to come, All of you have no part in the LOR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said we, that it shall be, when they should so say to us or to our generations in time to come, that we may say again, Behold the pattern of the altar of the LORD, which our fathers made, not for burnt offerings, nor for sacrifices; but it is a witness between us and you.]]></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said we, that it shall be, when they should so say to us or to our generations in time to come, that we may say again, Behold the pattern of the altar of the LORD, which our fathers made, not for burnt offerings, nor for sacrifices; but it is a witness between us and you.]]></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said we, that it shall be, when they should so say to us or to our generations in time to come, that we may say again, Behold the pattern of the altar of the LORD, which our fathers made, not for burnt offerings, nor for sacrifices; but it is a witness between us and you.]]></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God forbid that we should rebel against the LORD, and turn this day from following the LORD, to build an altar for burnt offerings, for food offerings, or for sacrifices, beside the altar of the LORD our God that is before his tabernacl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God forbid that we should rebel against the LORD, and turn this day from following the LORD, to build an altar for burnt offerings, for food offerings, or for sacrifices, beside the altar of the LORD our God that is before his tabernacl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God forbid that we should rebel against the LORD, and turn this day from following the LORD, to build an altar for burnt offerings, for food offerings, or for sacrifices, beside the altar of the LORD our God that is before his tabernacl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God forbid that we should rebel against the LORD, and turn this day from following the LORD, to build an altar for burnt offerings, for food offerings, or for sacrifices, beside the altar of the LORD our God that is before his tabernacl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Phinehas the priest, and the princes of the congregation and heads of the thousands of Israel which were with him, heard the words that the children of Reuben and the children of Gad and the children of Manasseh spoke, it pleased them.]]></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Phinehas the priest, and the princes of the congregation and heads of the thousands of Israel which were with him, heard the words that the children of Reuben and the children of Gad and the children of Manasseh spoke, it pleased them.]]></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when Phinehas the priest, and the princes of the congregation and heads of the thousands of Israel which were with him, heard the words that the children of Reuben and the children of Gad and the children of Manasseh spoke, it pleased them.]]></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Phinehas the son of Eleazar the priest said unto the children of Reuben, and to the children of Gad, and to the children of Manasseh, This day we perceive that the LORD is among us, because all of you have not committed this trespass against the LORD: now all of you have delivered the children of Israel out of the hand of the LOR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Phinehas the son of Eleazar the priest said unto the children of Reuben, and to the children of Gad, and to the children of Manasseh, This day we perceive that the LORD is among us, because all of you have not committed this trespass against the LORD: now all of you have delivered the children of Israel out of the hand of the LOR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Phinehas the son of Eleazar the priest said unto the children of Reuben, and to the children of Gad, and to the children of Manasseh, This day we perceive that the LORD is among us, because all of you have not committed this trespass against the LORD: now all of you have delivered the children of Israel out of the hand of the LOR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Phinehas the son of Eleazar the priest said unto the children of Reuben, and to the children of Gad, and to the children of Manasseh, This day we perceive that the LORD is among us, because all of you have not committed this trespass against the LORD: now all of you have delivered the children of Israel out of the hand of the LOR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Phinehas the son of Eleazar the priest, and the princes, returned from the children of Reuben, and from the children of Gad, out of the land of Gilead, unto the land of Canaan, to the children of Israel, and brought them word agai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Phinehas the son of Eleazar the priest, and the princes, returned from the children of Reuben, and from the children of Gad, out of the land of Gilead, unto the land of Canaan, to the children of Israel, and brought them word again.]]></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Phinehas the son of Eleazar the priest, and the princes, returned from the children of Reuben, and from the children of Gad, out of the land of Gilead, unto the land of Canaan, to the children of Israel, and brought them word again.]]></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thing pleased the children of Israel; and the children of Israel blessed God, and did not intend to go up against them in battle, to destroy the land wherein the children of Reuben and Gad dwelt.]]></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thing pleased the children of Israel; and the children of Israel blessed God, and did not intend to go up against them in battle, to destroy the land wherein the children of Reuben and Gad dwelt.]]></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thing pleased the children of Israel; and the children of Israel blessed God, and did not intend to go up against them in battle, to destroy the land wherein the children of Reuben and Gad dwelt.]]></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hildren of Reuben and the children of Gad called the altar Ed: for it shall be a witness between us that the LORD is God.]]></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hildren of Reuben and the children of Gad called the altar Ed: for it shall be a witness between us that the LORD is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03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யோசுவா ரூபனியரையும் காத்தியரையும் மனாசேயின் பாதிக்கோத்திரத்தாரையும்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நோக்கி: கர்த்தருடைய தாசனாகிய மோசே உங்களுக்குக் கட்டளையிட்டவைகளையெல்லா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ண்டீர்கள்; நான் உங்களுக்குக் கட்டளையிட்ட யாவிலும் என் சொற்படி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இதுவரைக்கும் அநேக நாளாக உங்கள் சகோதரரைக் கைவிடாமல், உங்கள் தேவனாகிய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க் காத்துக்கொண்டு ந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ப்பொழுதும் உங்கள் தேவனாகிய கர்த்தர் தாம் உங்கள் சகோதரருக்குச் சொல்லியிருந்தபடி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றப்பண்ணினார்; ஆகையால் கர்த்தரின் தாசனாகிய மோசே யோர்தானுக்கு அப்புறத்திலே உங்களுக்கு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காணியாட்சியான தேசத்திலிருக்கிற உங்கள் கூடாரங்களுக்குத் திரும்பிப் 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னாலும் நீங்கள் உங்கள் தேவனாகிய கர்த்தரில் அன்புகூர்ந்து, அவருடைய வழிகளிலெல்லாம் நடந்து,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களைக் கைக்கொண்டு, அவரைப் பற்றிக்கொண்டிருந்து, அவரை உங்கள் முழு இருதயத்தோடும் உங்கள்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வோடும் சேவிக்கிறதற்காக, கர்த்தரின் தாசனாகிய மோசே உங்களுக்குக் கற்பித்த கற்பனையின்ப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ன்படியேயும் செய்யும்படிமாத்திரம் வெகு சாவதானமாயி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வ்விதமாய் யோசுவா அவர்களை ஆசீர்வதித்து, அவர்களை அனுப்பிவிட்டான்; அவர்கள் தங்கள் கூடாரங்களு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னாசேயின் பாதிக்கோத்திரத்துக்கு மோசே பாசானிலே சுதந்தரம் கொடுத்தான்; அதின் மற்றப் பாதிக்கு, யோ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தானுக்கு இப்புறத்திலே மேற்கே அவர்கள் சகோதரரோடேகூடச் சுதந்தரம் கொடுத்தான்; யோசுவா அவ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ங்களுக்கு அனுப்பிவிடுகிறபோது அவர்களை ஆசிர்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மிகுந்த ஐசுவரியத்தோடும், மகா ஏராளமான ஆடுமாடுகளோடும், பொன் வெள்ளி வெண்கலம் இரும்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 வஸ்திரங்களோடும் உங்கள் கூடாரங்களுக்குத் திரும்பி, உங்கள் சத்துருக்களிடத்திலே கொள்ளையி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சகோதரரோடே பங்கிட்டுக்கொள்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ரூபன் புத்திரரும் காத் புத்திரரும் மனாசேயின் பாதிக்கோத்திரத்தாரு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யைக்கொண்டு கட்டளையிட்டபடியே, தாங்கள் கைவசம் பண்ணிக்கொண்ட தங்கள் காணியாட்சி தேசமான கீலே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க்குப் போகும்படிக்கு, கானான்தேசத்திலுள்ள சிலோவிலிருந்த இஸ்ரவேல் புத்திரரை 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னான்தேசத்தில் இருக்கிற யோர்தானின் எல்லைகளுக்கு வந்தபோது, ரூபன் புத்திரரும் காத் புத்தி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யின் பாதிக் கோத்திரத்தாரும், அங்கே யோர்தானின் ஓரத்திலே பார்வைக்குப் பெரிதான ஒரு 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ரூபன் புத்திரரும் காத் புத்திரரும் மனாசேயின் பாதிக் கோத்திரத்தாரும் கானான்தேசத்துக்கு எ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 அடுத்த யோர்தானின் எல்லைகளில் ஒரு பீடத்தைக் கட்டினார்கள் என்று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கேள்வி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அதைக் கேள்விப்பட்டபோது, இஸ்ரவேல் புத்திரரின் சபையாரெல்லாரும் அவர்களுக்கு விரோ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ம்படி சீலோவிலே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லேயாத் தேசத்தில் இருக்கிற ரூபன் புத்திரரிடத்துக்கும் காத் புத்திரரிடத்துக்கும் மனா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த்திரத்தாரிடத்துக்கும், ஆசாரியனாகிய எலெயாசாருடைய குமாரனாகிய பினெகா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டேகூட இஸ்ரவேலுடைய எல்லாக்கோத்திரங்களிலும் ஒவ்வொரு பிதாவின் குடும்பத்துக்கு ஒவ்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வாகப் பத்துப்பிரபுக்களையும் அனுப்பினார்கள்; இஸ்ரவேலின் சேனைகளிலே ஆயிரவர்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வனும் தன் தன் பிதாவின் குடும்பத்துக்குத் தலை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கீலேயாத் தேசத்திலே ரூபன் புத்திரர் காத் புத்திரர் மனாசேயின் பாதிக் கோத்தி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டத்திற்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இந்நாளிலே கர்த்தரைப் பின்பற்றாதபடிக்குப் புரண்டு, இந்நாளிலே கர்த்தரு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ம்பண்ணும்படியாக உங்களுக்கு ஒரு பீடத்தைக் கட்டி, இஸ்ரவேலின் தேவனுக்கு விரோதமாகப் பண்ணின இ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யோரின் அக்கிரமம் நமக்குப் போதாதா? கர்த்தருடைய சபையிலே வாதை உண்டாயிருந்ததே;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 அதினின்று நீங்கிச் சுத்தமா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ங்கள் இந்நாளில் கர்த்தரைப் பின்பற்றாதபடிக்கு புரளுவீர்களோ? இன்று கர்த்தரு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ம் பண்ணுவீர்களோ? அவர் நாளைக்கு இஸ்ரவேல் சபையனைத்தின்மேலும் கடுங்கோபங்கொ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ங்கள் காணியாட்சியான தேசம் தீட்டாயிருந்ததானால், கர்த்தருடைய வாசஸ்தலம் தங்குகிற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யாட்சியான அக்கரையிலுள்ள தேசத்திற்கு வந்து, எங்கள் நடுவே காணியாட்சி பெற்றுக்கொள்ளலா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தேவனாகிய கர்த்தரின் பலிபீடத்தையல்லாமல் உங்களுக்கு வேறொரு பீடத்தைக்கட்டுகிற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ம் எங்களுக்கும் விரோதமான இரண்டகம் பண்ணா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ராவின் குமாரனாகிய ஆகான் சாபத்தீடான பொருளைக்குறித்துத் துரோகம்பண்ணினதினா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யின்மேல் எல்லாம் கடுங்கோபம் வரவில்லையா? அவன் ஒருவன் மாத்திரம் தன் அக்கிரம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ந்துபோகவில்லையென்று கர்த்தருடைய சபையார் எல்லாரும் சொல்லச்சொன்னா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ரூபன் புத்திரரும் காத் புத்திரரும் மனாசேயின் பாதிக்கோத்திரத்தாரும்,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ரவரின் தலைவருக்குப்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தி தேவனாகிய கர்த்தர், தேவாதி தேவனாகிய கர்த்தரே, அதை அறிந்திருக்கிறார்; இஸ்ரவேலரும்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ர்கள்; அது இரண்டகத்தினாலாவது, கர்த்தருடைய கட்டளைக்கு விரோதமான துரோகத்தினா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ப்பட்டதானால், இந்நாளில் அவர் எங்களைக் காப்பாற்றாமல் இருக்கக்க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ஒரு காரியத்தைக்குறித்து நாங்கள் எங்களுக்கு அந்தப் பலிபீடத்தைக் கட்டினதேயல்லாமல், கர்த்த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தபடிக்கு விலகுவதற்காவது, அதின்மேல் சர்வாங்க தகனபலிகளையாகிலும் போஜனபலியையா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பலிகளையாகிலும் செலுத்துகிறதற்காவது அதைச் செய்ததுண்டானால், கர்த்தர் அதை விசா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ளைக்கு உங்கள் பிள்ளைகள் எங்கள் பிள்ளைகளை நோக்கி: இஸ்ரவேலின் தேவனாகிய கர்த்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பன் புத்திரர் காத் புத்திரர் ஆகிய உங்களுக்கும் எங்களுக்கும் நடுவே கர்த்தர் யோர்தானை எல்லை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 கர்த்தரிடத்தில் உங்களுக்குப் பங்கில்லை என்று சொல்லி, எங்கள் பிள்ளைகளைக் கர்த்த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திருக்கச் செய்வார்கள் என்கிற ஐயத்தினாலே நாங்கள் சொல்லிக்கொண்ட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ர்வாங்க தகனத்திற்கும் அல்ல, பலிக்கும் அல்ல, எங்கள் சர்வாங்கதகனங்களாலும் பலி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பலிகளாலும் நாங்கள் கர்த்தரின் சந்நிதியில் அவருடைய ஆராதனையைச் செய்யத்தக்க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ம் உங்களுக்கும், நமக்குப் பின்வரும் நம்முடைய சந்ததியாருக்கும் நடுவே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த்தரிடத்தில் உங்களுக்குப் பங்கில்லையென்று உங்கள் பிள்ளைகள் நாளைக்கு எங்கள் பிள்ளை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படிக்குமே, ஒரு பலிபீடத்தை நமக்காக உண்டுபண்ணுவோ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ளைக்கு எங்களோடாவது, எங்கள் சந்தடியாரோடாவது அப்படிச் சொல்வார்களானால்,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தகனத்திற்கும் அல்ல, பலிக்கும் அல்ல, எங்களுக்கும் உங்களுக்கும் நடுவே சாட்சியாக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 உண்டுபண்ணின கர்த்தருடைய பலிபீடத்தின் சாயலான பீடத்தைப் பாருங்கள் என்று சொல்லலாம்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ம்முடைய தேவனாகிய கர்த்தரின் வாசஸ்தலத்திற்கு முன்பாக இருக்கிற அவருடைய பலிபீடத்தைத் தவிர,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தகனத்திற்கும், போஜனபலிக்கும், மற்றப்பலிக்கும், வேறொருபீடத்தைக் கட்டுகிறதினாலே,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க் கலகம்பண்ணுவதும், இன்று கர்த்தரைப் பின்பற்றாதபடிக்கு விலகுவதும் எ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யிருப்பதாக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ரூபன் புத்திரரும் காத் புத்திரரும் மனாசே புத்திரரும் சொல்லுகிற வார்த்தைகளை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காசும், அவனோடே இருந்த சபையின் பிரபுக்களும், இஸ்ரவேலுடைய ஆயிரவரின் தலைவரும் கேட்டபோ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பார்வைக்கு நன்றா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ஆசாரியனாகிய எலாயாசாரின் குமாரனாகிய பினெகாஸ் ரூபன் புத்திரரையும் காத் புத்தி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 புத்திரரையும் நோக்கி: நீங்கள் கர்த்தருக்கு விரோதமாய் அப்படிக்கொத்த துரோக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திருக்கிறதினாலே, கர்த்தர் நம்முடைய நடுவிலே இருக்கிறார் என்பதை இன்று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 இஸ்ரவேல் புத்திரரைக் கர்த்தரின் கைக்குத் தப்புவித்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சாரியனாகிய எலெயாசாரின் குமாரனாகிய பினெகாசும், பிரபுக்களும், கிலேயாத் தேசத்தில் இருக்கிற ரூ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யும் விட்டு, கானான் தேசத்திற்கு இஸ்ரவேல் புத்திரரிடத்தில் திரும்பிவந்து,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செய்தி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ந்தச் செய்தி இஸ்ரவேல் புத்திரரின் பார்வைக்கு நன்றாயிருந்தது; ஆகையால் ரூபன் புத்திரரும் 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ம் குடியிருக்கிற தேசத்தை அழித்துவிட, அவர்கள்மேல் யுத்தத்திற்குப் புறப்படுவோம்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சைவிட்டு, இஸ்ரவேல் புத்திரர் தேவனை ஸ்தோத்தி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ர்த்தரே தேவன் என்பதற்கு அந்தப்பீடம் நமக்குள்ளே சாட்சியாயிருக்கும் என்று சொல்லி, ரூ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ம் காத் புத்திரரும் அதற்கு எத் என்று பேரி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2]]></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2026-11-01T09:08:13Z</dcterms:created>
  <dcterms:modified xsi:type="dcterms:W3CDTF">2026-11-01T09:08:13Z</dcterms:modified>
  <dc:title>யோசுவா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