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ுத்த இருதயமுள்ளவர்களாகிய இஸ்ரவேலருக்கு தேவன் நல்லவராகவே இ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ுத்த இருதயமுள்ளவர்களாகிய இஸ்ரவேலருக்கு தேவன் நல்லவராகவே இ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கால்கள் தள்ளாடுதலுக்கும், என் அடிகள் சறுக்குதலுக்கும் சற்றே தப்ப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ின் வாழ்வை நான் காண்கையில், வீம்புக்காரராகிய அவர்கள்மேல் பொறாமைகொ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ின் வாழ்வை நான் காண்கையில், வீம்புக்காரராகிய அவர்கள்மேல் பொறாமைகொ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பரியந்தம் அவர்களுக்கு இடுக்கண்களில்லை; அவர்களுடைய பெலன் உறுதிய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ரர் படும் வருத்தத்தில் அகப்படார்கள்; மனுஷர் அடையும் உபாதியை அடைய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பெருமை சரப்பணியைப்போல் அவர்களைச் சுற்றிக்கொள்ளும், கொடுமை ஆடையைப்போல் அவர்களை மூடிக்கொள்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பெருமை சரப்பணியைப்போல் அவர்களைச் சுற்றிக்கொள்ளும், கொடுமை ஆடையைப்போல் அவர்களை மூடிக்கொள்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ண்கள் கொழுப்பினால் எடுப்பாய்ப் பார்க்கிறது; அவர்கள் இருதயம் விரும்புவதிலும் அதிகமாய் நடந்தேற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ண்கள் கொழுப்பினால் எடுப்பாய்ப் பார்க்கிறது; அவர்கள் இருதயம் விரும்புவதிலும் அதிகமாய் நடந்தேறு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ீர்கெட்டுப்போய், அகந்தையாய்க் கொடுமை பேசுகிறார்கள்; இறுமாப்பாய்ப் பேச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ீர்கெட்டுப்போய், அகந்தையாய்க் கொடுமை பேசுகிறார்கள்; இறுமாப்பாய்ப் பேச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வாய் வானமட்டும் எட்டப்பேசுகிறார்கள்; அவர்கள் நாவு பூமியெங்கும் உலாவ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ுடைய ஜனங்கள் இந்த வழியாகவே திரும்புகிறார்கள்; தண்ணீர்கள் அவர்களுக்குப் பரிபூரணமாய்ச் சுரந்துவ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ுடைய ஜனங்கள் இந்த வழியாகவே திரும்புகிறார்கள்; தண்ணீர்கள் அவர்களுக்குப் பரிபூரணமாய்ச் சுரந்துவ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அது எப்படித் தெரியும்? உன்னதமானவருக்கு அதைப்பற்றி அறிவு உண்டோ? என்று சொல்ல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ுன்மார்க்கர்; இவர்கள் என்றும் சுகஜீவிகளாயிருந்து, ஆஸ்தியைப் பெருகப்பண்ண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ருதாவாகவே என் இருதயத்தைச் சுத்தம்பண்ணி, குற்றமில்லாமையிலே என் கைகளைக் கழுவ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ள்தோறும் நான் வாதிக்கப்பட்டும், காலைதோறும் தண்டிக்கப்பட்டும் இ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ய்ப் பேசுவேன் என்று நான் சொன்னேனானால். இதோ, உம்முடைய பிள்ளைகளின் சந்ததிக்குத் துரோகியா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ய்ப் பேசுவேன் என்று நான் சொன்னேனானால். இதோ, உம்முடைய பிள்ளைகளின் சந்ததிக்குத் துரோகியா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ை அறியும்படிக்கு யோசித்துப்பார்த்தேன்; நான் தேவனுடைய பரிசுத்த ஸ்தலத்துக்குள் பிரவேச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முடிவைக் கவனித்து உணருமளவும், அது என் பார்வைக்கு விசன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ச்சயமாகவே நீர் அவர்களைச் சறுக்கலான இடங்களில் நிறுத்தி, பாழான இடங்களில் விழப்பண்ணுகிற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ஒரு நிமிஷத்தில் எவ்வளவு பாழாய்ப்போகிறார்கள்! பயங்கரங்களால் அழிந்து நிர்மூலமா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ஒரு நிமிஷத்தில் எவ்வளவு பாழாய்ப்போகிறார்கள்! பயங்கரங்களால் அழிந்து நிர்மூலமா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ரை தெளிந்தவுடனே சொப்பனம் ஒழிவதுபோல், ஆண்டவரே, நீர் விழிக்கும்போது, அவர்கள் வேஷத்தை இகழுவ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ரை தெளிந்தவுடனே சொப்பனம் ஒழிவதுபோல், ஆண்டவரே, நீர் விழிக்கும்போது, அவர்கள் வேஷத்தை இகழுவ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ாக என் மனம் கசந்தது, என் உள்ளிந்திரியங்களிலே குத்துண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காரியம் அறியாத மூடனானேன்; உமக்கு முன்பாக மிருகம்போலிருந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காரியம் அறியாத மூடனானேன்; உமக்கு முன்பாக மிருகம்போலிருந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நான் எப்பொழுதும் உம்மோடிருக்கிறேன்; என் வலதுகையைப் பிடித்துத் தாங்குகிற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ஆலோசனையின்படி நீர் என்னை நடத்தி, முடிவிலே என்னை மகிமையில் ஏற்றுக்கொள்வ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லோகத்தில் உம்மையல்லாமல் எனக்கு யார் உண்டு? பூலோகத்தில் உம்மைத் தவிர எனக்கு வேறே விருப்ப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லோகத்தில் உம்மையல்லாமல் எனக்கு யார் உண்டு? பூலோகத்தில் உம்மைத் தவிர எனக்கு வேறே விருப்ப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மாம்சமும் என் இருதயமும் மாண்டுபோகிறது; தேவன் என்றென்றைக்கும் என் இருதயத்தின் கன்மலையும் என் பங்குமாய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மாம்சமும் என் இருதயமும் மாண்டுபோகிறது; தேவன் என்றென்றைக்கும் என் இருதயத்தின் கன்மலையும் என் பங்குமாயிரு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உம்மைவிட்டுத் தூரமாய்ப்போகிறவர்கள் நாசமடைவார்கள்; உம்மைவிட்டுச் சோரம்போகிற அனைவரையும் சங்கரிப்ப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உம்மைவிட்டுத் தூரமாய்ப்போகிறவர்கள் நாசமடைவார்கள்; உம்மைவிட்டுச் சோரம்போகிற அனைவரையும் சங்கரிப்பீ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ோ, தேவனை அண்டிக்கொண்டிருப்பதே நலம்; நான் உமது கிரியைகளையெல்லாம் சொல்லிவரும்படி கர்த்தராகிய ஆண்டவர்மேல் என் நம்பிக்கையை வைத்திருக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ோ, தேவனை அண்டிக்கொண்டிருப்பதே நலம்; நான் உமது கிரியைகளையெல்லாம் சொல்லிவரும்படி கர்த்தராகிய ஆண்டவர்மேல் என் நம்பிக்கையை வைத்த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সত্যিই ইস্রায়েলের সঙ্গে ভালো ব্যবহার করছেন| যাদের হৃদয় শুচি তাদের সঙ্গে ঈশ্বর ভ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র প্রায় পদস্খলন হয়েছিলো এবং আমি পাপ কাজ করতে শুরু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দেখেছি ঐসব দুষ্ট লোকরা কৃতকার্য় হয়েছে এবং তা দেখে ঐসব উদ্ধত লোকদের প্রতি আমি ঈর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ওরা সবাই বলবান লোক ছিলো| বেঁচে থাকবার জন্য ওদের কোন লড়াই করতে হ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ঐসব উদ্ধত লোককে আমাদের মত দুর্ভোগ পোহাতে হয় না| অন্যান্য লোকেদের মত ওদের কোন সংকট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ই ওরা উদ্ধত এবং মানুষকে ঘৃণা করে| এই অহঙ্কারকে তারা গলার মালার মত এবং শৌখিন বস্ত্রের মত সহজ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ণ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ঐসব লোক যদি ওদের পছন্দের কিছু দেখে, ওরা গিয়ে তা নিয়ে চলে আসে| ওরা যা মনে করে, ওরা তাই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োকের সম্পর্কে ওরা নির্মম ও অহিতকর কথাবার্তা বলে| অন্যদের কাছ থেকে ওরা কিভাবে সুবিধে নেয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বন্ধে ওরা গর্বের সঙ্গে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ঐসব অহঙ্কারী লোকরা নিজেদের দেবতা বলে ভাবে! ওরা ভাবে ওরাই পৃথিবীর শাসনক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মনকি ঈশ্বরের লোকরা পর্য়ন্ত সাহায্যের জন্য ওদের কাছে ছুটে যায়| ঐ উদ্ধত লোকরা যা বলে, ওরাও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ঐ মন্দ লোকরা বলে, “আমরা কি করছি ঈশ্বর তা জানেন না! ঈশ্বর, যিনি পরাত্‌পর, তিনি জানেন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ঐ অহঙ্কারী লোকরা প্রচণ্ড দুর্জন, কিন্তু ওরা ধনী এবং ওরা ক্রমশঃ আরো ধনী হয়ে উঠ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ই আমার আত্মাকে কেন শুদ্ধ হতে হবে? আমি কেন আমার হাত নির্দোষ রাখ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হে ঈশ্বর, সারাদিন ধরে আমি যন্ত্রণা ভোগ করি| প্রত্যেকদিন সকালে আপনি আমায় শাস্ত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, এই সব বিষযে আমি অন্য লোকদের সঙ্গে কথা বলতে চেয়েছি| কিন্তু আমি জানি তাতে আপনা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বিশ্বাসঘাতকত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সব বিষয় জন্য আমি আপ্রাণ চেষ্টা করেছি| কিন্তু এটা আমার পক্ষে ভীষণ কষ্ট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তক্ষণ পর্য়ন্ত আমি আপনার মন্দিরে যাই নি, আমি ঈশ্বরের মন্দিরে গেলাম এবং তারপর বুঝতে পা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, সত্যিই ঐসব লোককে আপনি ভযানক পরিস্থিতির মধ্যে ফেলেছেন| ওদের পতন এবং বিনাশ এখন সহজ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ঠাত্‌ই সমস্যা আসতে পারে এবং ঐ অহঙ্কারী লোকরা ধ্বংস হবে| ওদের সাংঘাতিক কিছু ঘটতে পারে এবং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ষ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য়েমন করে আমরা জেগে উঠে স্বপ্নকে ভুলে যাই, ঐসব লোকরা সেই স্বপ্নের মতই বিস্মৃত হবে|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তের দুঃস্বপ্ন য়েমন আপনি অদৃশ্য করে দেন, তেমনি করে আপনি ওই লোকগুলোকে অদৃশ্য কর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অত্যন্ত নির্বোধ ছিলাম| আমি দুষ্ট ও ধনী লোকদের কথা ভাবতাম এবং ক্লেশগ্রস্ত হয়ে পড়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হে ঈশ্বর, আমি ক্লেশগ্রস্ত ছিলাম এবং আপনার ওপর রাগ করেছিলাম! আমি নির্বোধ ও অজ্ঞ পশুর মত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ার যা কিছু দরকার তা আমার আছে! আমি সর্বদাই আপনার সঙ্গে আছি| হে ঈশ্বর আপনি আমার হাত ধ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ঈশ্বর, আমায় সুপরামর্শ দিন ও পরিচালিত করুন| তাহলে আপনি আমায় গৌরবের পথে নিয়ে য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হে স্বর্গের ঈশ্বর, আমি সর্বদা আপনার সঙ্গে রয়েছি এবং আমি যখন আপনার সঙ্গে রয়েছি তখন এই পৃথিব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র কী চাইতে পার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ার এই দেহ মন একদিন ধ্বংস হয়ে যাবে, কিন্তু আমার শিলা, য়াঁকে আমি ভালোবাসি তিনি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কালের জন্য আমার কাছে ঈশ্বর আ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ঈশ্বর যারা আপনাকে ত্যাগ করেছে তারা হারিযে যাবে| যারা আপনার প্রতি অবিশ্বস্ত তাদের আপনি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জানি, আমি ঈশ্বরের কাছে এসেছি এবং তাঁর কাছাকাছি থাকা আমার পক্ষে ভালো| আমি আমার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দাপ্রভুকে নিরাপদ আশ্রয়স্থল করে নিয়েছি| ঈশ্বর আপনি যা কিছু করেছেন তাঁর সব কিছু বলতে আমি এস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2026-10-21T06:37:53Z</dcterms:created>
  <dcterms:modified xsi:type="dcterms:W3CDTF">2026-10-21T06:37:53Z</dcterms:modified>
  <dc:title>গীতসংহিতা : 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