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அமத்சியா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் மேல் பலியிட்டுத் தூபங்காட்டி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சர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சர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ரியா தன் பிதாக்களோடே நித்திரையடைந்தபின், அவனைத் தாவீதின் நகரத்திலே அவன் பிதாக்களண்டையிலே அடக்கம்பண்ணினார்கள்; அவன் குமாரனாகிய யோதாம் அவன் ஸ்தானத்தில் ராஜாவா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ரியா தன் பிதாக்களோடே நித்திரையடைந்தபின், அவனைத் தாவீதின் நகரத்திலே அவன் பிதாக்களண்டையிலே அடக்கம்பண்ணினார்கள்; அவன் குமாரனாகிய யோதாம் அவன் ஸ்தானத்தில் ராஜாவா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சின் குமாரனாகிய சல்லூம் அவனுக்கு விரோதமாகக் கட்டுப்பாடுபண்ணி, ஜனத்தின் முன்பாக அவனை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சின் குமாரனாகிய சல்லூம் அவனுக்கு விரோதமாகக் கட்டுப்பாடுபண்ணி, ஜனத்தின் முன்பாக அவனை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ர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ர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ெனாகேம் தன் பிதாக்களோடு நித்திரையடைந்தபின், அவன் குமாரனாகிய பெக்காகியா அவன் ஸ்தானத்தில் ராஜாவா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க்காகிய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க்காகிய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ெரொபெயாமின் இருபத்தேழாம் வருஷத்தில், யூதாவின் ராஜாவாகிய அமத்சியாவின் குமாரன் அசரியா ராஜாவா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ெரொபெயாமின் இருபத்தேழாம் வருஷத்தில், யூதாவின் ராஜாவாகிய அமத்சியாவின் குமாரன் அசரியா ராஜாவா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க்க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க்க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ின் ராஜாவாகிய ரெமலியாவின் குமாரன் பெக்காவின் இரண்டாம் வருஷத்தில், யூதாவின் ராஜாவாகிய உசியாவின் குமாரன் யோதாம் ராஜாவா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ின் ராஜாவாகிய ரெமலியாவின் குமாரன் பெக்காவின் இரண்டாம் வருஷத்தில், யூதாவின் ராஜாவாகிய உசியாவின் குமாரன் யோதாம் ராஜாவா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கர்த்தரின் பார்வைக்குச் செம்மையானதைச் செய்தான்; தன் தகப்பனாகிய உசியா செய்தபடியெல்லாம் செய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த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த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തന്റെ അപ്പനായ അമസ്യാവു ചെയ്തതുപോലെ ഒക്കെയും യഹോവെക്കു പ്രസാദമായുള്ളതു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ങ്കിലും പൂജാഗിരികൾക്കു നീക്കം വന്നില്ല; ജനംപൂജാഗിരികളിൽ യാഗം കഴിച്ചും ധൂപം കാട്ടിയും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യഹോവ ഈ രാജാവിനെ ബാധിച്ചു. അവൻ ജീവപര്യന്തം കുഷ്ഠരോഗിയായി ഒരു പ്രത്യേകശാലയിൽ പാർത്ത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കുമാരനായ യോഥാം രാജധാനിക്കു വിചാരകനായി ദേശത്തെ ജനത്തിന്നു ന്യായപാലന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സർയ്യാവിന്റെ മറ്റുള്ള വൃത്താന്തങ്ങളും അവൻ ചെയ്തതൊക്കെയും യെഹൂദാ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സർയ്യാവു തന്റെ പിതാക്കന്മാരെപ്പോലെ നിദ്രപ്രാപിച്ചു; അവർ അവനെ ദാവീദിന്റെ നഗരത്തി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രുടെ അടുക്കൽ അടക്കംചെയ്തു; അവന്റെ മകനായ യോഥാം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െഹൂദാരാജാവായ അസർയ്യാവിന്റെ മുപ്പത്തെട്ടാം ആണ്ടിൽ യൊരോബെയാമിന്റെ മകനായ സെഖർയ്യാവു യിസ്രായേ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 ശമർയ്യയിൽ ആറു മാസ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തന്റെ പിതാക്കന്മാരെപ്പോലെ യഹോവെക്കു അനിഷ്ടമായുള്ളതുചെയ്തു; യിസ്രായേലിനെക്കൊണ്ടു പ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ിച്ച നെബാത്തിന്റെ മകനായ യൊരോബെയാമിന്റെ പാപങ്ങളെ വിട്ടുമാറ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ാബേശിന്റെ മകനായ ശല്ലൂം അവന്റെ നേരെ കൂട്ടുകെട്ടുണ്ടാക്കി ജനത്തിന്റെ മുമ്പിൽവെച്ചു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്ടിക്കൊന്നു അവന്നു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െഖർയ്യാവിന്റെ മറ്റുള്ള വൃത്താന്തങ്ങൾ യിസ്രായേൽരാജാക്കന്മാരുടെ വൃത്താന്തപുസ്തക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ോവ യേഹൂവോടു: നിന്റെ പുത്രന്മാർ നാലാം തലമുറവരെ യിസ്രായേലിന്റെ സിംഹാസനത്തിൽ ഇര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 വചനം ഇതാകുന്നു; അങ്ങനെ തന്നേ സംഭ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െഹൂദാരാജാവായ ഉസ്സീയാവിന്റെ മുപ്പത്തൊമ്പതാം ആണ്ടിൽ യാബേശിന്റെ മകനായ ശല്ലൂം രാജാവായി ശമർയ്യ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മാസ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ഗാദിയുടെ മകനായ മെനഹേം തിസ്സയിൽനിന്നു പുറപ്പെട്ടു ശമർയ്യയിൽ വന്നു, യാബേശ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്ലൂമിനെ ശമർയ്യയിൽവെച്ചു വെട്ടിക്കൊന്നു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ശല്ലൂമിന്റെ മറ്റുള്ള വൃത്താന്തങ്ങളും അവൻ ഉണ്ടാക്കിയ കൂട്ടുകെട്ടും യിസ്രായേൽ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െനഹേം തിപ്സഹും അതിലുള്ള സകലവും തിർസ്സാതൊട്ടു അതിന്നു ചേർന്ന പ്രദേശങ്ങളും ശൂന്യമാക്കി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വാതിൽ തുറന്നു കൊടുക്കായ്കയാൽ അവൻ അതിനെ ശൂന്യമാക്കുകയും അതിലെ ഗർഭിണികളെയൊക്കെയും പിളർന്നുകള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െഹൂദാരാജാവായ അസർയ്യാവിന്റെ മുപ്പത്തൊമ്പതാം ആണ്ടിൽ ഗാദിയുടെ മകൻ മെനഹേം യിസ്രായേലിന്നു രാജാ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മർയ്യയിൽ പത്തു സംവത്സര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യഹോവെക്കു അനിഷ്ടമായുള്ളതു ചെയ്തു; യിസ്രായേലിനെക്കൊണ്ടു പാപം ചെയ്യിച്ച നെബാത്ത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ൊരോബെയാമിന്റെ പാപങ്ങളെ ജീവപര്യന്തം വിട്ടുമാറിയ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ശ്ശൂർ രാജാവായ പൂൽ ദേശത്തെ ആക്രമിച്ചു; പൂൽ തന്നെ സഹായിക്കേണ്ടതിന്നും രാജത്വം ത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ക്കേണ്ടതിന്നുമായി മെനഹേം അവന്നു ആയിരം താലന്തു വെള്ളി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ശ്ശൂർ രാജാവിന്നു കൊടുപ്പാൻ മെനഹേം ഈ ദ്രവ്യം യിസ്രായേലിലെ ധനവാന്മാരോടൊക്കെയും അമ്പതു ശേക്കെ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ിവീതം പിരിപ്പിച്ചു; അങ്ങനെ അശ്ശൂർരാജാവു ദേശത്തു താമസിക്കാതെ മടങ്ങ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യോഥാം തന്റെ പിതാക്കന്മാരെപ്പോലെ നിദ്ര പ്രാപിച്ചു; അവന്റെ പിതാവായ ദാവീദിന്റെ നഗരത്തി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രുടെ അടുക്കൽ അവനെ അടക്കം ചെയ്തു; അവന്റെ മകനായ ആഹാസ്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െനഹേമിന്റെ മറ്റുള്ള വൃത്താന്തങ്ങളും അവൻ ചെയ്തതൊക്കെയും യിസ്രായേൽ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മെനഹേം തന്റെ പിതാക്കന്മാരെപ്പോലെ നിദ്രപ്രാപിച്ചു; അവന്റെ മകനായ പെക്കഹ്യാവു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െഹൂദാരാജാവായ അസർയ്യാവിന്റെ അമ്പതാം ആണ്ടിൽ മെനഹേമിന്റെ മകനായ പെക്കഹ്യാവു യിസ്രായേലിന്നു രാജാ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മർയ്യയിൽ രണ്ടു സംവത്സര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ൻ യഹോവെക്കു അനിഷ്ടമായുള്ളതു ചെയ്തു; യിസ്രായേലിനെക്കൊണ്ടു പാപം ചെയ്യിച്ച നെബാത്ത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ൊരോബെയാമിന്റെ പാപങ്ങളെ വിട്ടുമാറിയ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അവന്റെ അകമ്പടിനായകനായി രെമല്യാവിന്റെ മകനായ പേക്കഫ് അവന്റെ നേരെ കൂട്ടുകെട്ടുണ്ടാക്ക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ിലെയാദ്യരിൽ അമ്പതുപേരെ തുണകൂട്ടി ശമർയ്യാരാജധാനിയുടെ കോട്ടയിൽവെച്ചു അവനെ അര്ഗ്ഗോബിനോ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ർയ്യേയോടുംകൂടെ വെട്ടിക്കൊന്നു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പെക്കഹ്യാവിന്റെ മറ്റുള്ള വൃത്താന്തങ്ങളും അവൻ ചെയ്തതൊക്കെയും യിസ്രായേൽ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െഹൂദാരാജാവായ അസർയ്യാവിന്റെ അമ്പത്തിരണ്ടാം ആണ്ടിൽ രെമല്യാവിന്റെ മകനായ പേക്കഹ് യിസ്രായേ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 ശമർയ്യയിൽ ഇരുപതു സംവത്സര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ൻ യഹോവെക്കു അനിഷ്ടമായുള്ളതു ചെയ്തു, യിസ്രായേലിനെക്കൊണ്ടു പാപം ചെയ്യിച്ച നെബാത്ത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ൊരോബെയാമിന്റെ പാപങ്ങളെ വിട്ടുമാറിയ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രാജാവായ യൊരോബെയാമിന്റെ ഇരുപത്തേഴാം ആണ്ടിൽ യെഹൂദാരാജാവായ അമസ്യാവിന്റെ മകൻ അസർയ്യ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വാഴ്ചതുടങ്ങിയപ്പോൾ അവന്നു പതിനാറു വയസ്സായിരുന്നു; അവൻ അമ്പത്തിരണ്ടു സംവത്സരം യെരൂശലേമിൽ വാണ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ംകാരത്തിയായ അവന്റെ അമ്മെക്കു യെഖോല്യാ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യിസ്രായേൽരാജാവായ പേക്കഹിന്റെ കാലത്തു അശ്ശൂർരാജാവായ തിഗ്ളത്ത്-പിലേസർ വന്നു ഈയോ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ബേൽ-ബേത്ത്-മയഖയും യാനോവഹും കേദെശൂം ഹാസോരും ഗിലെയാദും ഗെലീലയും നഫ്താലിദേശം മുഴുവനും പിട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ാസികളെ ബദ്ധരാക്കി അശ്ശൂരിലേക്കു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ന്നാൽ ഏലാവിന്റെ മകനായ ഹോശേയരെമല്യാവിന്റെ മകനായ പേക്കഹിന്റെ നേരെ കൂട്ടുകെട്ടുണ്ടാക്കി,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സ്സീയാവിന്റെ മകനായ യോഥാമിന്റെ ഇരുപതാം ആണ്ടിൽ വെട്ടിക്കൊന്നു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പേക്കഹിന്റെ മറ്റുള്ള വൃത്താന്തങ്ങളും അവൻ ചെയ്തതൊക്കെയും യിസ്രായേൽ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യിസ്രായേൽരാജാവായ രെമല്യാവിന്റെ മകനായ പേക്കഹിന്റെ രണ്ടാം ആണ്ടിൽ യെഹൂദാരാജാവായ ഉസ്സീയാവി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ഥാ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ൻ വാഴ്ചതുടങ്ങിയപ്പോൾ അവന്നു ഇരുപത്തഞ്ചു വയസ്സായിരുന്നു; അവൻ യെരൂശലേമിൽ പതിനാറു സംവത്സരം വാണ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അമ്മെക്കു യെരൂശാ എന്നു പേർ; അവൾ സാദോക്കിന്റെ മ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വൻ യഹോവെക്കു പ്രസാദമായുള്ളതു ചെയ്തു; തന്റെ അപ്പനായ ഉസ്സീയാവു ചെയ്തതുപോലെ ഒക്കെ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എങ്കിലും പൂജാഗിരികൾക്കു നീക്കം വന്നില്ല; ജനം പൂജാഗിരികളിൽ യാഗം കഴിച്ചും ധൂപം കാട്ടിയും പോ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യഹോവയുടെ ആലയത്തിന്റെ മേലത്തെ വാതിൽ 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ോഥാമിന്റെ മറ്റുള്ള വൃത്താന്തങ്ങളും അവൻ ചെയ്തതൊക്കെയും യെഹൂദാ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ആ കാലത്തു യഹോവ അരാംരാജാവായ രെസീനെയും രെമല്യാവിന്റെ മകനായ പേക്കഹിനെയും യെഹൂദെക്കു നേ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ു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2026-10-21T06:12:32Z</dcterms:created>
  <dcterms:modified xsi:type="dcterms:W3CDTF">2026-10-21T06:12:32Z</dcterms:modified>
  <dc:title>2 രാജാക്കന്മാർ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