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ராக்காலங்களில் கர்த்தருடைய ஆலயத்தில் நிற்கும் கர்த்தரின் ஊழியக்காரரே, நீங்களெல்லாரும் கர்த்தரை ஸ்தோத்திர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கைகளைப் பரிசுத்த ஸ்தலத்திற்கு நேராக எடுத்து, கர்த்தரை ஸ்தோத்திர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ையும் பூமியையும் உண்டாக்கின கர்த்தர் சீயோனிலிருந்து உன்னை ஆசீர்வதிப்ப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ના સેવકો, રોજ રાત્રે યહોવાના મંદિરમાં સેવા કરતાં સેવકો; તમે યહોવાને સ્તુત્ય મા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વિત્રસ્થાન ભણી તમારા હાથ ઊંચા કરો અને યહોવા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સિયોનમાંથી યહોવા, જેણે આકાશ અને પૃથ્વીનું સર્જન કર્યું છે તમને આશીર્વાદ આપ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2026-10-20T08:40:50Z</dcterms:created>
  <dcterms:modified xsi:type="dcterms:W3CDTF">2026-10-20T08:40:50Z</dcterms:modified>
  <dc:title>ગીતશાસ્ત્ર : 134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