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கொபெயாமை ராஜாவாக்கும்படி, இஸ்ரவேலர் எல்லாரும் சீகேமுக்கு வந்திருந்தபடியால், அவனும் சீகேமுக்குப் போ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கொபெயாமை ராஜாவாக்கும்படி, இஸ்ரவேலர் எல்லாரும் சீகேமுக்கு வந்திருந்தபடியால், அவனும் சீகேமுக்குப் போனா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சாலொமோனை விட்டு ஓடிப்போய், எகிப்திலே குடியிருந்த நேபாத்தின் குமாரனாகிய யெரொபெயாமோ, எகிப்தில் இருக்கையில் இதைக் கேள்விப்பட்டா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சாலொமோனை விட்டு ஓடிப்போய், எகிப்திலே குடியிருந்த நேபாத்தின் குமாரனாகிய யெரொபெயாமோ, எகிப்தில் இருக்கையில் இதைக் கேள்விப்பட்டா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யெரொபெயாமுக்கு ஆள் அனுப்பி அவனை அழைப்பித்தார்கள்; அவனும் இஸ்ரவேல் சபை அனைத்தும் வந்து, ரெகொபெயாமை நோக்கி:]]></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யெரொபெயாமுக்கு ஆள் அனுப்பி அவனை அழைப்பித்தார்கள்; அவனும் இஸ்ரவேல் சபை அனைத்தும் வந்து, ரெகொபெயாமை நோக்கி:]]></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ம்முடைய தகப்பன் பாரமான நுகத்தை எங்கள்மேல் வைத்தார்; இப்போதும் நீர் உம்முடைய தகப்பன் சுமத்தின கடினமான வேலையையும், அவர் எங்கள்மேல் வைத்த பாரமான நுகத்தையும் லகுவாக்கும்; அப்பொழுது உம்மைச் சேவிப்போம் என்றா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ம்முடைய தகப்பன் பாரமான நுகத்தை எங்கள்மேல் வைத்தார்; இப்போதும் நீர் உம்முடைய தகப்பன் சுமத்தின கடினமான வேலையையும், அவர் எங்கள்மேல் வைத்த பாரமான நுகத்தையும் லகுவாக்கும்; அப்பொழுது உம்மைச் சேவிப்போம் என்றா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வன்: நீங்கள் போய், மூன்றுநாள் பொறுத்து என்னிடத்தில் திரும்பிவாருங்கள் என்றான்; அப்படியே ஜனங்கள் போயிருந்தா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வன்: நீங்கள் போய், மூன்றுநாள் பொறுத்து என்னிடத்தில் திரும்பிவாருங்கள் என்றான்; அப்படியே ஜனங்கள் போயிருந்தா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ழுது ராஜாவாகிய ரெகொபெயாம் தன் தகப்பனாகிய சாலொமோன் உயிரோடிருக்கையில் அவன் சமுகத்தில் நின்ற முதியோரோடே ஆலோசனைபண்ணி, இந்த ஜனங்களுக்கு மறுஉத்தரவு கொடுக்க, நீங்கள் என்ன யோசனை சொல்லுகிறீர்கள் என்று கேட்டா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ழுது ராஜாவாகிய ரெகொபெயாம் தன் தகப்பனாகிய சாலொமோன் உயிரோடிருக்கையில் அவன் சமுகத்தில் நின்ற முதியோரோடே ஆலோசனைபண்ணி, இந்த ஜனங்களுக்கு மறுஉத்தரவு கொடுக்க, நீங்கள் என்ன யோசனை சொல்லுகிறீர்கள் என்று கேட்டா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தற்கு அவர்கள்: நீர் இன்று இந்த ஜனங்களுக்கு சேவகனாகி, அவர்களுக்கு இணங்கி, அவர்கள் சொற்படி செய்து, மறுமொழியாக நல்வார்த்தைகளைச் சொல்வீரானால், எந்நாளும் அவர்கள் உமக்கு ஊழியக்காரராயிருப்பார்கள் என்றா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தற்கு அவர்கள்: நீர் இன்று இந்த ஜனங்களுக்கு சேவகனாகி, அவர்களுக்கு இணங்கி, அவர்கள் சொற்படி செய்து, மறுமொழியாக நல்வார்த்தைகளைச் சொல்வீரானால், எந்நாளும் அவர்கள் உமக்கு ஊழியக்காரராயிருப்பார்கள் என்றா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பு ராஜாவாகிய ரெகொபெயாம் பகுதி விசாரிப்புக்காரனாகிய அதோராமை அனுப்பினான்; இஸ்ரவேலர் எல்லாரும் அவனைக் கல்லெறிந்து கொன்றார்கள்; அப்பொழுது ராஜாவாகிய ரெகொபெயாம் தீவிரமாய் இரதத்தின்மேல் ஏறி, எருசலேமுக்கு ஓடிப்போ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பு ராஜாவாகிய ரெகொபெயாம் பகுதி விசாரிப்புக்காரனாகிய அதோராமை அனுப்பினான்; இஸ்ரவேலர் எல்லாரும் அவனைக் கல்லெறிந்து கொன்றார்கள்; அப்பொழுது ராஜாவாகிய ரெகொபெயாம் தீவிரமாய் இரதத்தின்மேல் ஏறி, எருசலேமுக்கு ஓடிப்போ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பு ராஜாவாகிய ரெகொபெயாம் பகுதி விசாரிப்புக்காரனாகிய அதோராமை அனுப்பினான்; இஸ்ரவேலர் எல்லாரும் அவனைக் கல்லெறிந்து கொன்றார்கள்; அப்பொழுது ராஜாவாகிய ரெகொபெயாம் தீவிரமாய் இரதத்தின்மேல் ஏறி, எருசலேமுக்கு ஓடிப்போ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தியோர் தனக்குச் சொன்ன ஆலோசனையை அவன் தள்ளிவிட்டு, தன்னோடே வளர்ந்து தன் சமுகத்தில் நிற்கிற வாலிபரோடே ஆலோசனைபண்ணி,]]></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டியே இந்நாள்வரைக்கும் இருக்கிறபடி இஸ்ரவேலர் தாவீதின் வம்சத்தை விட்டு கலகம்பண்ணிப் பிரிந்து போயிருக்கிறா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டியே இந்நாள்வரைக்கும் இருக்கிறபடி இஸ்ரவேலர் தாவீதின் வம்சத்தை விட்டு கலகம்பண்ணிப் பிரிந்து போயிருக்கி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ர்களை நோக்கி: உம்முடைய தகப்பன் எங்கள் மேல் வைத்த நுகத்தை லகுவாக்கும் என்று என்னிடத்தில் சொன்ன இந்த ஜனங்களுக்கு மறுமொழி கொடுக்க, நீங்கள் என்ன யோசனை சொல்லுகிறீர்கள் என்று கேட்டா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ர்களை நோக்கி: உம்முடைய தகப்பன் எங்கள் மேல் வைத்த நுகத்தை லகுவாக்கும் என்று என்னிடத்தில் சொன்ன இந்த ஜனங்களுக்கு மறுமொழி கொடுக்க, நீங்கள் என்ன யோசனை சொல்லுகிறீர்கள் என்று கேட்டா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டே வளர்ந்த வாலிபர் அவனை நோக்கி: உம்முடைய தகப்பன் எங்கள் நுகத்தைப் பாரமாக்கினார், நீர் அதை எங்களுக்கு லகுவாக்கும் என்று உம்மிடத்தில் சொன்ன இந்த ஜனத்திற்கு நீர் சொல்லவேண்டியது என்னவென்றால்: என் சுண்டுவிரல் என் தகப்பனாருடைய இடுப்பைப்பார்க்கிலும் பருமனாயிருக்கு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டே வளர்ந்த வாலிபர் அவனை நோக்கி: உம்முடைய தகப்பன் எங்கள் நுகத்தைப் பாரமாக்கினார், நீர் அதை எங்களுக்கு லகுவாக்கும் என்று உம்மிடத்தில் சொன்ன இந்த ஜனத்திற்கு நீர் சொல்லவேண்டியது என்னவென்றால்: என் சுண்டுவிரல் என் தகப்பனாருடைய இடுப்பைப்பார்க்கிலும் பருமனாயிருக்கு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தகப்பன் பாரமான நுகத்தை உங்கள்மேல் வைத்தார், நான் உங்கள் நுகத்தை அதிக பாரமாக்குவேன்; என் தகப்பன் உங்களைச் சவுக்குகளினாலே தண்டித்தார், நான் உங்களைத் தேள்களினாலே தண்டிப்பேன் என்று நீர் அவர்களோடே சொல்லவேண்டும் என்றா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தகப்பன் பாரமான நுகத்தை உங்கள்மேல் வைத்தார், நான் உங்கள் நுகத்தை அதிக பாரமாக்குவேன்; என் தகப்பன் உங்களைச் சவுக்குகளினாலே தண்டித்தார், நான் உங்களைத் தேள்களினாலே தண்டிப்பேன் என்று நீர் அவர்களோடே சொல்லவேண்டும் என்றா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 குமாரனாகிய தன்னிடமாகத் திருப்பிக்கொள்ளவும், யூதா வம்சத்தார் பென்யமீன் கோத்திரத்தார் அனைவருமாகிய தெரிந்துகொள்ளப்பட்ட யுத்தவீரர் லட்சத்து எண்பதினாயிரம் பேரைக் கூட்டினா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 குமாரனாகிய தன்னிடமாகத் திருப்பிக்கொள்ளவும், யூதா வம்சத்தார் பென்யமீன் கோத்திரத்தார் அனைவருமாகிய தெரிந்துகொள்ளப்பட்ட யுத்தவீரர் லட்சத்து எண்பதினாயிரம் பேரைக் கூட்டினா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 குமாரனாகிய தன்னிடமாகத் திருப்பிக்கொள்ளவும், யூதா வம்சத்தார் பென்யமீன் கோத்திரத்தார் அனைவருமாகிய தெரிந்துகொள்ளப்பட்ட யுத்தவீரர் லட்சத்து எண்பதினாயிரம் பேரைக் கூட்டினா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ம்நாள் என்னிடத்தில் வாருங்கள் என்று ராஜா சொல்லியிருந்தபடியே, யெரொபெயாமும் சகல ஜனங்களும் மூன்றாம் நாளிலே ரெகொபெயாமிடத்தில் வந்தா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ம்நாள் என்னிடத்தில் வாருங்கள் என்று ராஜா சொல்லியிருந்தபடியே, யெரொபெயாமும் சகல ஜனங்களும் மூன்றாம் நாளிலே ரெகொபெயாமிடத்தில் வந்தா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வனுடைய மனுஷனாகிய சேமாயாவுக்கு தேவனுடைய வார்த்தையுண்டாகி, அவர் சொன்ன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ராஜா முதியோர் தனக்குச் சொன்ன ஆலோசனையைத் தள்ளிவிட்டு, வாலிபருடைய ஆலோசனையின்படியே அவர்களோடே பேசி:]]></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தாவின் ராஜாவாகிய ரெகொபெயாம் என்னும் சாலொமோனின் குமாரனையும் யூதா வம்சத்தார் அனைவரையும், பென்யமீனரையும், மற்ற ஜனங்களையும் நோக்கி:]]></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தாவின் ராஜாவாகிய ரெகொபெயாம் என்னும் சாலொமோனின் குமாரனையும் யூதா வம்சத்தார் அனைவரையும், பென்யமீனரையும், மற்ற ஜனங்களையும் நோக்கி:]]></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கப்பன் உங்கள் நுகத்தைப் பாரமாக்கினார், நான் உங்கள் நுகத்தை அதிக பாரமாக்குவேன்; என் தகப்பன் உங்களைச் சவுக்குகளினாலே தண்டித்தார், நான் உங்களைத் தேள்களினாலே தண்டிப்பேன் என்று ஜனங்களுக்குக் கடினமான உத்தரவு கொடுத்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கப்பன் உங்கள் நுகத்தைப் பாரமாக்கினார், நான் உங்கள் நுகத்தை அதிக பாரமாக்குவேன்; என் தகப்பன் உங்களைச் சவுக்குகளினாலே தண்டித்தார், நான் உங்களைத் தேள்களினாலே தண்டிப்பேன் என்று ஜனங்களுக்குக் கடினமான உத்தரவு கொடுத்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ங்கள் போகாமலும், இஸ்ரவேல் புத்திரரான உங்கள் சகோதரரோடு யுத்தம்பண்ணாமலும், அவரவர் தம்தம் வீட்டிற்குத் திரும்புங்கள்; என்னாலே இந்தக் காரியம் நடந்தது என்று கர்த்தர் உரைக்கிறார் என்று சொல் என்றார்; அப்பொழுது அவர்கள்: கர்த்தருடைய சொல்லைக் கேட்டு, கர்த்தருடைய வார்த்தையின்படியே திரும்பிப் போய்விட்டா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ங்கள் போகாமலும், இஸ்ரவேல் புத்திரரான உங்கள் சகோதரரோடு யுத்தம்பண்ணாமலும், அவரவர் தம்தம் வீட்டிற்குத் திரும்புங்கள்; என்னாலே இந்தக் காரியம் நடந்தது என்று கர்த்தர் உரைக்கிறார் என்று சொல் என்றார்; அப்பொழுது அவர்கள்: கர்த்தருடைய சொல்லைக் கேட்டு, கர்த்தருடைய வார்த்தையின்படியே திரும்பிப் போய்விட்டா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 ஜனங்களுக்குச் செவிகொடாமற்போனான்; கர்த்தர் சீலோனியனான அகியாவைக்கொண்டு நேபாத்தின் குமாரனாகிய யெரொபெயாமுக்குச் சொன்ன தம்முடைய வார்த்தையை உறுதிப்படுத்தும்படி கர்த்தரால் இப்படி நடந்த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 ஜனங்களுக்குச் செவிகொடாமற்போனான்; கர்த்தர் சீலோனியனான அகியாவைக்கொண்டு நேபாத்தின் குமாரனாகிய யெரொபெயாமுக்குச் சொன்ன தம்முடைய வார்த்தையை உறுதிப்படுத்தும்படி கர்த்தரால் இப்படி நடந்தது.]]></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 ஜனங்களுக்குச் செவிகொடாமற்போனான்; கர்த்தர் சீலோனியனான அகியாவைக்கொண்டு நேபாத்தின் குமாரனாகிய யெரொபெயாமுக்குச் சொன்ன தம்முடைய வார்த்தையை உறுதிப்படுத்தும்படி கர்த்தரால் இப்படி நடந்த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யெரொபெயாம் எப்பிராயீம் மலைத்தேசத்தில் சீகேமைக் கட்டி, அதிலே வாசம்பண்ணி, அங்கிருந்து போய்ப் பெனூவேலைக் கட்டினா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யெரொபெயாம் எப்பிராயீம் மலைத்தேசத்தில் சீகேமைக் கட்டி, அதிலே வாசம்பண்ணி, அங்கிருந்து போய்ப் பெனூவேலைக் கட்டினா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னாலும் யூதாவின் பட்டணங்களிலே குடியிருந்த இஸ்ரவேல் புத்திரர் மேல் ரெகொபெயாம் ராஜாவாயிருந்தா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யெரொபெயாம்: இப்போது ராஜ்யபாரம் தாவீது வம்சவசமாய்த் திரும்புகிறதாயிருக்கும்.]]></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யெரொபெயாம்: இப்போது ராஜ்யபாரம் தாவீது வம்சவசமாய்த் திரும்புகிறதாயிருக்கும்.]]></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ந்த ஜனங்கள் எருசலேமிலுள்ள கர்த்தருடைய ஆலயத்திலே பலிகளைச் செலுத்தப்போனால், இந்த ஜனங்களின் இருதயம் யூதாவின் ராஜாவாகிய ரெகொபெயாம் என்னும் தங்கள் ஆண்டவன் வசமாய்த் திரும்பி, அவர்கள் என்னைக் கொன்றுபோட்டு, யூதாவின் ராஜாவாகிய ரெகொபெயாமின் பாரிசமாய்ப் போய் விடுவார்கள் என்று தன் மனதிலே சிந்தித்துக்கொண்டிருந்தா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கையால் ராஜாவானவன் யோசனைபண்ணி, பொன்னினால் இரண்டு கன்றுக்குட்டிகளை உண்டாக்கி, ஜனங்களைப் பார்த்து: நீங்கள் எருசலேமுக்குப் போகிறது உங்களுக்கு வருத்தம்; இஸ்ரவேலரே, இதோ, இவைகள் உங்களை எகிப்துதேசத்திலிருந்து வரப்பண்ணின உங்கள் தேவர்கள் என்று சொல்லி,]]></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கையால் ராஜாவானவன் யோசனைபண்ணி, பொன்னினால் இரண்டு கன்றுக்குட்டிகளை உண்டாக்கி, ஜனங்களைப் பார்த்து: நீங்கள் எருசலேமுக்குப் போகிறது உங்களுக்கு வருத்தம்; இஸ்ரவேலரே, இதோ, இவைகள் உங்களை எகிப்துதேசத்திலிருந்து வரப்பண்ணின உங்கள் தேவர்கள் என்று சொல்லி,]]></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கையால் ராஜாவானவன் யோசனைபண்ணி, பொன்னினால் இரண்டு கன்றுக்குட்டிகளை உண்டாக்கி, ஜனங்களைப் பார்த்து: நீங்கள் எருசலேமுக்குப் போகிறது உங்களுக்கு வருத்தம்; இஸ்ரவேலரே, இதோ, இவைகள் உங்களை எகிப்துதேசத்திலிருந்து வரப்பண்ணின உங்கள் தேவர்கள் என்று சொல்லி,]]></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ஒன்றைப் பெத்தேலிலும், ஒன்றைத் தாணிலும் ஸ்தாபித்தா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ந்தக் காரியம் பாவமாயிற்று; ஜனங்கள் இந்த ஒரு கன்றுக்குட்டிக்காகத் தாண்மட்டும் போவா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ந்தக் காரியம் பாவமாயிற்று; ஜனங்கள் இந்த ஒரு கன்றுக்குட்டிக்காகத் தாண்மட்டும் போவா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மேடையாகிய ஒரு கோவிலையும் கட்டி, லேவியின் புத்திரராயிராத ஜனத்தில் ஈனமானவர்களை ஆசாரியராக்கினா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மேடையாகிய ஒரு கோவிலையும் கட்டி, லேவியின் புத்திரராயிராத ஜனத்தில் ஈனமானவர்களை ஆசாரியராக்கினா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தன் மனதிலே தானே நியமித்துக் கொண்ட எட்டாம் மாதம் பதினைந்தாம் தேதியிலே பெத்தேலில் தான் உண்டாக்கின பலிபீடத்தின்மேல் பலியிட்டு, இஸ்ரவேல் புத்திரருக்குப் பண்டிகையை ஏற்படுத்தி, பலிபீடத்தின்மேல் பலியிட்டுத் தூபங்காட்டினா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தன் மனதிலே தானே நியமித்துக் கொண்ட எட்டாம் மாதம் பதினைந்தாம் தேதியிலே பெத்தேலில் தான் உண்டாக்கின பலிபீடத்தின்மேல் பலியிட்டு, இஸ்ரவேல் புத்திரருக்குப் பண்டிகையை ஏற்படுத்தி, பலிபீடத்தின்மேல் பலியிட்டுத் தூபங்காட்டி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64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১ রাজাবলি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নবাটের পুত্র যারবিয়াম তখনও মিশরে লুকিয়ে ছিল| যখন সে শলোমনের মৃত্যু সংবাদ পেল, তার জন্মভূ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ফ্রয়িমে পার্বত্য অঞ্চলের সেরেদতে ফিরে এ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এদিকে রাজা শলোমনের মৃত্যুর পর তাঁকে তাঁর পূর্বপুরুষদের সঙ্গে সমাধিস্থ করা হলে নতুন রাজা হলেন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ত্র রহবিয়া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ইস্রায়েলের সমস্ত বাসিন্দা রহবিয়ামকে রাজপদে অধিষ্ঠিত করতে শিখিমে গিয়েছিল| কারণ রহবিয়াম ত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খানেই ছিল| সকলে রহবিয়ামকে বল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আপনার পিতা আমাদের খাটিযে খাটিযে জীবন দুর্বিসহ করে তুলেছিলেন| আপনি দয়া করে আমাদের কাজের বোঝা]]></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কটু হাল্কা করে দিলেই আমরা আপনার হয়ে কাজ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রহবিয়াম তাদের উত্তর দিলেন, “তোমরা তিনদিন পরে আমার কাছে এস| তখন আমি আমার সিদ্ধান্ত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ব|” একথা শুনে সবাই ফিরে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শলোমনের য়ে সমস্ত প্রবীণ পরামর্শদাতা তখনও জীবিত ছিলেন, রাজা রহবিয়াম তাদের তাঁর কর্তব্য কর্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পর্কে প্রশ্ন করলেন, “আমার এক্ষেত্রে কি করা উচিত্‌? আমি এদের কি ব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প্রবীণরা তাঁকে বললেন, “তুমি যদি আজ ওদের কাছে দাসের মতো হও, ওরা সত্যি তোমার সেবা করবে| তুমি য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ওদের সঙ্গে দয়াপরবশ হয়ে কথা বলো, তাহলে ওরা চির দিনই তোমার হয়ে কাজ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অদোরাম নামে এক জন লোক কর্মচারীদের তত্ত্বাবধান করত| রাজা তাকে ডেকে পাঠিয়ে লোকদের সঙ্গে কথা বল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লেন| কিন্তু ইস্রায়েলের লোকরা পাথর ছুঁড়ে তাকে মেরে ফেলল| রহবিয়াম তখন কোন মতে তাঁর রথে চ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রুশালেমে পালিয়ে গে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কিন্তু রহবিয়াম এই পরামর্শে কর্ণপাত করলো না| তিনি তাঁর বন্ধু-বান্ধবদের সঙ্গে পরামর্শ কর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অতএব ইস্রায়েলের লোকরা দায়ূদের পরিবারের বিরুদ্ধে বিদ্রোহ করল এবং এখনও পর্য়ন্ত তারা দায়ূ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র বিরো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সে তাদের বলল, “লোকরা বলছে, ‘আপনার পিতা যা কাজ দিতেন তার চেয়েও আমাদের হাল্কা কাজ দিন|’ কি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য় বলো তো? আমি এখন ওদের কি 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ইস্রায়েলের সমস্ত লোক যখন যারবিয়ামের ফিরে আসার কথা জানতে পারল, তারা একটি সমাবেশের আয়োজন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সঙ্গে দেখা করে তাকেই সমগ্র ইস্রায়েলের রাজা হিসেবে ঘোষণা করল| এক মাত্র যিহূদার পরিবারগোষ্ঠী]]></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দের পরিবারের অনুসরণ করতে লা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রাজার বন্ধুরা রহবিয়ামকে বলল, “শোন কথা! ওরা নাকি বলছে তোমার পিতা ওদের বেশী খাটাতেন| তুমি কে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ত্র ওদের ডেকে বলে দাও, ‘দেখ হে, আমার কড়ে আঙ্গুল আমার পিতার পুরো দেহের চেয়েও শক্তিশা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আমার পিতার জন্য তোমরা য়ে কাজ করেছ তার চেয়েও অনেক কঠিন কাজ আমি তোমাদের দিয়ে করাব| কাজ আ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র জন্য আমার পিতা তোমাদের শুধু চাবকাতেন, আমি ধারালো লোহা বসানো চাবুক দিয়ে চাবকা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রহবিয়াম জেরুশালেমে ফিরে গেল এবং যিহূদা ও বিন্যামীনের পরিবারগোষ্ঠীকে একত্রে জড়ো করলেন| এই দু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ষ্ঠী মিলিয়ে মোট 1,80,000 জনের একটি সেনাবাহিনী গঠিত হল| রহবিয়াম ইস্রায়েলের লোকদের বিরুদ্ধে যুদ্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ঘোষণা করে তার রাজত্ব উদ্ধার করতে চে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রহবিয়াম লোকদের তিন দিন পরে আসতে বলেছিলেন তাই ঠিক তিন দিন পরে ইস্রায়েলের লোকরা আবার রহবিয়া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ছে ফিরে এ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কিন্তু প্রভু শময়িয় নামে এক ঈশ্বরের লোকের সঙ্গে কথা বললেন| তিনি ব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রহবিয়াম তখন প্রবীণদের কথা না শু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যাও যিহূদার রাজা শলোমনের পুত্র রহবিয়াম আর যিহূদার লোকরা ও বিন্যামীনকে গিয়ে ভাইযে ভাইযে যুদ্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তে বারণ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তার বন্ধু-বান্ধবদের পরামর্শ অনুযায়ীবললেন, “আমার পিতা তোমাদের জোর করে বেশি খাটিযেছিল বলছো, এ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 আরো বেশী খাটাবো| আমার পিতা তোমাদের শুধু চাবকেছেন, আমি লোহা বসানো চাবুক দিয়ে চাবকা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ওদের সকলকে ঘরে ফিরে য়েতে বলো কারণ আমিই এই সব ঘটিয়েছি|” রহবিয়ামের সেনাবাহিনী প্রভুর আদেশ মে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ড়ি চলে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অর্থাত্‌ রাজা লোকদের আবেদনে সাড়া দিলেন না| প্রভুর অভিপ্রায়েই এই ঘটনা ঘটল| প্রভু নবাটের পু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রবিয়ামের কাছে তাঁর দেওয়া প্রতিশ্রুতি রাখার জন্যই এই ঘটনা ঘটালেন| শীলোনীয ভাববাদী অহিযের মাধ্য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যারবিয়ামের কাছে প্রতিশ্রুতিবদ্ধ হ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শিখিম হল ইফ্রয়িমের পার্বত্য অঞ্চলের একটি শহর| যারবিয়াম শিখিমকে সুরক্ষিত ও শক্তিশালী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খানেই বসবাস করতে লাগল| পরে সে পনূযেল নামে একটি শহরে গিয়ে সেটিকে সুরক্ষিত ও শক্তিশালী 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ইস্রায়েলের সমস্ত লোক দেখল নতুন রাজা তাদের আবেদনে কর্ণপাত পর্য়ন্ত করল না| তখন তারা রাজাকে এ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ল, “আমরা কি দায়ূদের পরিবারভুক্ত? মোটেই না| আমরা কি য়িশযের জমির কোনো ভাগ পাই ? না! তা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শবাসীরা চলো আমরা আমাদের নিজের বাড়িতে ফিরে যাই| দায়ূদের পুত্র তার নিজের লোকদের ওপর রাজত্ব করু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কথা বলে ইস্রায়েলের লোকরা য়ে যার বাড়িতে ফিরে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ইস্রায়েলের য়ে সমস্ত লোক যিহূদার শহরগুলিতে থাকত রহবিয়াম শুধুমাত্র তাদের ওপর রাজত্ব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যারবিয়াম মনে মনে ভাবলেন, “যদি লোকরা জেরুশালেমে প্রভুর মন্দিরে নিয়মিত যাতাযাত চালিযে য়েতে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হলে তারা শেষ পর্য়ন্ত দায়ূদের উত্তরপুরুষদের দ্বারাই শাসিত হতে চাই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তারা আবার যিহূদার রাজা রহবিয়ামকে অনুসরণ করবে আর আমাকে হত্যা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তাই রাজা তার পরামর্শদাতাদের কাছে তার করণীয কর্তব্য সম্পর্কে উপদেশ চাইলেন| তাঁরা রাজাকে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মর্শ দিলেন| তখন যারবিয়াম দুটো সোনার বাছুর বানিয়ে লোকদের বললেন, “তোমরা কেউ আরাধনা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রুশালেমে যাবে না| ইস্রায়েলের অধিবাসীরা শোনো, এই দেবতারাই তোমাদের মিশর থেকে উদ্ধার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একথা বলে যারবিয়াম একটা সোনার বাছুর বৈথেলে রাখলেন| অন্য বাছুরটাকে রাখলো দান শহ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ইস্রায়েলের লোকরা তখন বৈথেলে ও দানে বাছুর দুটোকে আরাধনা করতে গেল| কিন্তু এটি অত্যন্ত গর্হিত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পের কাজ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এছাড়াও যারবিয়াম উচ্চ স্থানে মন্দির বানিয়েছিল| শুধুমাত্র লেবীয়দের পরিবারগোষ্ঠী থেকে যাজক বে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ওয়ার পরিবর্তে সে ইস্রায়েলের বিভিন্ন পরিবারগোষ্ঠী থেকে যাজকদের বেছে নি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এরপর রাজা যারবিয়াম ইস্রায়েল উত্সবের মতো একটি নতুন ছুটির দিনের প্রবর্তন করল| অষ্টম মাসের 15]]></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নে এই ছুটি পালিত হত| এসময় রাজা বৈথেল শহরের বেদীতে বলিদান করত| সে তার বানানো বাছুর দুটোর সামনে 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ত| রাজা যারবিয়াম বৈথেলে ও উঁচু জায়গায় তার বানানো পূজোর জায়গাগুলোর জন্য যাজকদের বেছে নি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অর্থাত্‌ রাজা যারবিয়াম তার সুবিধা মতো ইস্রায়েলীয়দের জন্য উত্সবের সময় বেছে নিয়েছিল| অষ্ট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সের 15 দিনের মাথায় ঐ ছুটির দিনটিতে বৈথেল শহরে তার বানানো বেদীতে বলিদান ছাড়াও ধূপধূনো দেওয়া হ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১ রাজাবলি : 12]]></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2026-10-20T09:56:32Z</dcterms:created>
  <dcterms:modified xsi:type="dcterms:W3CDTF">2026-10-20T09:56:32Z</dcterms:modified>
  <dc:title>১ রাজাবলি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