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Jethro, the priest of Midian, Moses' father in law, heard of all that God had done for Moses, and for Israel his people, and that the LORD had brought Israel out of Egyp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Jethro, the priest of Midian, Moses' father in law, heard of all that God had done for Moses, and for Israel his people, and that the LORD had brought Israel out of Egyp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Jethro, Moses' father in law, took Zipporah, Moses' wife, after he had sent her back,]]></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Jethro, Moses' father in law, took Zipporah, Moses' wife, after he had sent her back,]]></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r two sons; of which the name of the one was Gershom; for he said, I have been an foreigner in a strange l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r two sons; of which the name of the one was Gershom; for he said, I have been an foreigner in a strange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name of the other was Eliezer; for the God of my father, said he, was mine help, and delivered me from the sword of Pharao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name of the other was Eliezer; for the God of my father, said he, was mine help, and delivered me from the sword of Pharao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thro, Moses' father in law, came with his sons and his wife unto Moses into the wilderness, where he encamped at the mount of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ethro, Moses' father in law, came with his sons and his wife unto Moses into the wilderness, where he encamped at the mount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oses, I your father in law Jethro am come unto you, and your wife, and her two sons with 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oses, I your father in law Jethro am come unto you, and your wife, and her two sons with 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went out to meet his father in law, and did reverence, and kissed him; and they asked each other of their welfare; and they came into the ten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went out to meet his father in law, and did reverence, and kissed him; and they asked each other of their welfare; and they came into the ten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told his father in law all that the LORD had done unto Pharaoh and to the Egyptians for Israel's sake, and all the travail that had come upon them by the way, and how the LORD delivered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told his father in law all that the LORD had done unto Pharaoh and to the Egyptians for Israel's sake, and all the travail that had come upon them by the way, and how the LORD delivered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told his father in law all that the LORD had done unto Pharaoh and to the Egyptians for Israel's sake, and all the travail that had come upon them by the way, and how the LORD deliver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thro rejoiced for all the goodness which the LORD had done to Israel, whom he had delivered out of the hand of the Egyptia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thro rejoiced for all the goodness which the LORD had done to Israel, whom he had delivered out of the hand of the Egyptia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ethro said, Blessed be the LORD, who has delivered you out of the hand of the Egyptians, and out of the hand of Pharaoh, who has delivered the people from under the hand of the Egyptian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ethro said, Blessed be the LORD, who has delivered you out of the hand of the Egyptians, and out of the hand of Pharaoh, who has delivered the people from under the hand of the Egyptia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I know that the LORD is greater than all gods: for in the thing wherein they dealt proudly he was above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I know that the LORD is greater than all gods: for in the thing wherein they dealt proudly he was above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thro, Moses' father in law, took a burnt offering and sacrifices for God: and Aaron came, and all the elders of Israel, to eat bread with Moses' father in law before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thro, Moses' father in law, took a burnt offering and sacrifices for God: and Aaron came, and all the elders of Israel, to eat bread with Moses' father in law before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thro, Moses' father in law, took a burnt offering and sacrifices for God: and Aaron came, and all the elders of Israel, to eat bread with Moses' father in law before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on the next day, that Moses sat to judge the people: and the people stood by Moses from the morning unto the even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on the next day, that Moses sat to judge the people: and the people stood by Moses from the morning unto the even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Moses' father in law saw all that he did to the people, he said, What is this thing that you do to the people? why sit you yourself alone, and all the people stand by you from morning unto ev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Moses' father in law saw all that he did to the people, he said, What is this thing that you do to the people? why sit you yourself alone, and all the people stand by you from morning unto ev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Moses' father in law saw all that he did to the people, he said, What is this thing that you do to the people? why sit you yourself alone, and all the people stand by you from morning unto ev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oses said unto his father in law, Because the people come unto me to enquire of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they have a matter, they come unto me; and I judge between one and another, and I do make them know the statutes of God, and his law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they have a matter, they come unto me; and I judge between one and another, and I do make them know the statutes of God, and his law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Moses' father in law said unto him, The thing that you do is not go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will surely wear away, both you, and this people that is with you: for this thing is too heavy for you; you are not able to perform it yourself alon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will surely wear away, both you, and this people that is with you: for this thing is too heavy for you; you are not able to perform it yourself al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arken now unto my voice, I will give you counsel, and God shall be with you: Be you for the people toward God, that you may bring the causes unto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arken now unto my voice, I will give you counsel, and God shall be with you: Be you for the people toward God, that you may bring the causes unto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shall teach them ordinances and laws, and shall show them the way wherein they must walk, and the work that they must d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shall teach them ordinances and laws, and shall show them the way wherein they must walk, and the work that they must d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Moreover you shall provide out of all the people able men, such as fear God, men of truth, hating covetousness; and place such over them, to be rulers of thousands, and rulers of hundreds, rulers of fifties, and rulers of te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Moreover you shall provide out of all the people able men, such as fear God, men of truth, hating covetousness; and place such over them, to be rulers of thousands, and rulers of hundreds, rulers of fifties, and rulers of te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Moreover you shall provide out of all the people able men, such as fear God, men of truth, hating covetousness; and place such over them, to be rulers of thousands, and rulers of hundreds, rulers of fifties, and rulers of ten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Moreover you shall provide out of all the people able men, such as fear God, men of truth, hating covetousness; and place such over them, to be rulers of thousands, and rulers of hundreds, rulers of fifties, and rulers of ten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et them judge the people at all seasons: and it shall be, that every great matter they shall bring unto you, but every small matter they shall judge: so shall it be easier for yourself, and they shall bear the burden with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et them judge the people at all seasons: and it shall be, that every great matter they shall bring unto you, but every small matter they shall judge: so shall it be easier for yourself, and they shall bear the burden with you.]]></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et them judge the people at all seasons: and it shall be, that every great matter they shall bring unto you, but every small matter they shall judge: so shall it be easier for yourself, and they shall bear the burden with you.]]></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f you shall do this thing, and God command you so, then you shall be able to endure, and all this people shall also go to their place in peac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f you shall do this thing, and God command you so, then you shall be able to endure, and all this people shall also go to their place in peac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Moses hearkened to the voice of his father in law, and did all that he had sai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oses chose able men out of all Israel, and made them heads over the people, rulers of thousands, rulers of hundreds, rulers of fifties, and rulers of ten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oses chose able men out of all Israel, and made them heads over the people, rulers of thousands, rulers of hundreds, rulers of fifties, and rulers of ten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Moses chose able men out of all Israel, and made them heads over the people, rulers of thousands, rulers of hundreds, rulers of fifties, and rulers of ten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judged the people at all seasons: the hard causes they brought unto Moses, but every small matter they judged themselv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judged the people at all seasons: the hard causes they brought unto Moses, but every small matter they judged themselv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Moses let his father in law depart; and he went his way into his own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ன் மோசேக்கும் தமது ஜனமாகிய இஸ்ரவேலுக்கும் செய்த யாவையும், கர்த்தர் இஸ்ரவேலை எகிப்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னதையும், மீதியானில் ஆசாரியனாயிருந்த மோசேயின் மாமனாகிய எத்திரோ கேள்வி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சேயின் மாமனாகிய எத்திரோ, மோசேயினாலே திரும்பி அனுப்பிவிடப்பட்டிருந்த அவன் மனைவி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ரா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ளுடைய இரண்டு குமாரரையும் கூட்டிக்கொண்டு பிரயாணப்பட்டான். நான் அந்நிய தேசத்திலே பரதேசி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மோசே சொல்லி, ஒரு மகனுக்குக் கெர்சோம் என்று பேரி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ன் பிதாவின் தேவன் எனக்குத் துணைநின்று பார்வோனின் பட்டயத்துக்கு என்னைத் தப்புவி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மற்றவனுக்கு எலியேசர் என்று பேரி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சேயின் மாமனாகிய எத்திரோ மோசேயின் குமாரரோடும் அவன் மனைவியோடுங் கூட, அவன் பாளயமிறங்கியிருந்த 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த்தினிடத்தில் வனாந்தரத்து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த்திரோ என்னும் உம்முடைய மாமனாகிய நானும், உம்முடைய மனைவியும், அவளோடேகூட அவளுடைய இரண்டு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த்திற்கு வந்திருக்கிறோம் என்று மோசேக்குச் சொல்லி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மோசே தன் மாமனுக்கு எதிர்கொண்டுபோய், அவனை வணங்கி, முத்தஞ்செய்தான்; ஒருவரை ஒ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செய்தி விசாரித்துக்கொண்டு, கூடாரத்துக்குள்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மோசே கர்த்தர் இஸ்ரவேலினிமித்தம் பார்வோனுக்கும் எகிப்தியருக்கும் செய்த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லே தங்களுக்கு நேரிட்ட எல்லா வருத்தத்தையும், கர்த்தர் தங்களை விடுவித்து இரட்சித்ததையு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னுக்கு விவரித்து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 இஸ்ரவேலரை எகிப்தியரின் கைக்குத் தப்புவித்து, அவர்களுக்குச் செய்த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களையுங்குறித்து எத்திரோ சந்தோஷ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 எகிப்தியரின் கைக்கும் பார்வோனின் கைக்கும் தப்புவித்து, எகிப்தியருடைய கையின் கீழி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 விடுவித்த கர்த்த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எல்லாத் தேவர்களைப் பார்க்கிலும் பெரியவர் என்பதை இப்பொழுது அறிந்திருக்கிறே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பு செய்த காரியத்தில் அவர்களை மேற்கொண்டா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சேயின் மாமனாகிய எத்திரோ சர்வாங்க தகனபலியையும் மற்றப் பலிகளையும் தேவனுக்கு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ன். பின்பு ஆரோனும் இஸ்ரவேல் மூப்பர் அனைவரும் வந்து மோசேயின் மாமனுடனே தேவசமுகத்தில் போஜ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றுநாள் மோசே ஜனங்களை நியாயம்விசாரிக்க உட்கார்ந்தான்; ஜனங்கள் காலமே துவக்கிச் சாயங்காலம்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க்கு முன்பாக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ஜனங்களுக்கு அவன் செய்த யாவையும் மோசேயின் மாமன் கண்டு: நீர் ஜனங்களுக்குச் செய்கிற இந்தக்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நீர் ஒன்றியாய் உட்கார்ந்திருக்கவும், ஜனங்கள் எல்லாரும் காலமே துவக்கிச் சாயங்காலம்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முன்பாக நிற்கவும் வேண்டிய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மோசே தன் மாமனை நோக்கி: தேவனிடத்தில் விசாரிக்கும்படி ஜனங்கள் என்னிடத்தில் வரு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க்கு யாதொரு காரியம் உண்டானால், என்னிடத்தில் வருகிறார்கள்; நான் அவர்களுக்குள்ள வழ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 தேவகட்டளைகளையும் அவருடைய பிரமாணங்களையும் தெரிவி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 மோசேயின் மாமன்: நீர் செய்கிற காரியம் நல்ல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ரும் உம்மோடே இருக்கிற ஜனங்களும் தொய்ந்துபோவீர்கள் இது உமக்கு மிகவும் பாரமான காரிய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ய் அதைச் செய்ய உம்மாலே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ழுது என் சொல்லைக்கேளும், உமக்கு ஒரு ஆலோசனை சொல்லுகிறேன்; தேவனும் உம்மோடுகூட இருப்பார்,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சந்நிதியிலே ஜனங்களுக்காக இரும்; விசேஷித்தவைகளைத் தேவனிடத்தில்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ட்டளைகளையும் பிரமாணங்களையும் அவர்களுக்கு வெளிப்படுத்தி; அவர்கள் நடக்கவேண்டிய வழியையு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ய காரியத்தையும் அவர்களுக்குத் தெரியப்படு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ஜனங்கள் எல்லாருக்குள்ளும் தேவனுக்குப் பயந்தவர்களும் உண்மையுள்ளவர்களும் பொருளா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கிறவர்களுமான திறமையுள்ள மனிதரைத் தெரிந்துகொண்டு, அவர்களை ஆயிரம்பேருக்கு அதிபதிகளா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ருக்கு அதிபதிகளாகவும், ஐம்பதுபேருக்கு அதிபதிகளாகவும், பத்துப்பேருக்கு அதிபதிகளா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எப்பொழுதும் ஜனங்களை நியாயம்விசாரித்து, பெரிய காரியங்கள் யாவையும் உ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ட்டும், சிறிய காரியங்கள் யாவையும் தாங்களே தீர்க்கட்டும்; இப்படி அவர்கள் உம்மோடேகூட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ச் சுமந்தால், உமக்கு இலகுவா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ந்தப்பிரகாரம் நீர் செய்வதும், இப்படித் தேவன் உமக்குக் கட்டளையிடுவதும் உண்டானால், உம்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க்கூடும்; இந்த ஜனங்கள் எல்லாரும் தாங்கள் போகும் இடத்துக்குச் சுகமாய்ப் போய்ச் சேர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சே தன் மாமன் சொல்கேட்டு, அவன் சொன்னபடியெ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சே இஸ்ரவேலர் எல்லாரிலும் திறமையுள்ள மனிதரைத் தெரிந்துகொண்டு, அவர்களை ஆயிரம்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கவும், நூறுபேருக்கு அதிபதிகளாகவும், ஐம்பதுபேருக்கு அதிபதிகளாகவும், பத்துப்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கவும் ஜனங்கள்மேல் தலைவரா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எப்பொழுதும் ஜனங்களை நியாயம் விசாரித்தார்கள்; வருத்தமான காரியங்களை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யினிடத்தில் கொண்டுவந்தார்கள்; சிறிய காரியங்களையெல்லாம் தாங்களே தீ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பு மோசே தன் மாமனை அனுப்பிவிட்டான்; அவன் திரும்பத் தன் தேசத்துக்கு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8]]></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2026-09-16T23:54:05Z</dcterms:created>
  <dcterms:modified xsi:type="dcterms:W3CDTF">2026-09-16T23:54:05Z</dcterms:modified>
  <dc:title>யாத்திராகமம்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