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ாதிபதிக்குச் செலுத்தும் ஆட்டுக்குட்டிகளை நீங்கள் சேலா பட்டணந்துவக்கி வனாந்தரமட்டும் சேர்த்துச் சீயோன் குமாரத்தியின் மலைக்கு அனுப்ப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ல்லாவிட்டால் கூட்டை விட்டுத்துரத்தப்பட்டு அலைகிற குருவியைப்போல மோவாபின் குமாரத்திகள் அர்னோன் நதியின் துறைகளிடத்திலிருப்ப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ஆலோசனைபண்ணி, நியாயஞ்செய்து, மத்தியானத்திலே உன் நிழலை இரவைப்போலாக்கி, துரத்தப்பட்டவர்களை மறைத்துக்கொள், ஓடிவருகிறவர்களைக் காட்டிக்கொடாத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ே, துரத்திவிடப்பட்ட என் ஜனங்கள் உன்னிடத்தில் தங்கட்டும்; சங்கரிக்கிறவனுக்குத் தப்ப அவர்களுக்கு அடைக்கலமாயிரு; ஒடுக்குகிறவன் இல்லாதேபோவான்; சங்கரிப்பு ஒழிந்துபோம்; மிதிக்கிறவர்கள் தேசத்தில் இராதபடிக்கு அழிந்து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ிருபையினாலே சிங்காசனம் ஸ்தாபிக்கப்படும்; நியாயம் விசாரித்துத் துரிதமாய் நீதிசெய்கிற ஒருவர் அதின்மேல் தாவீதின் கூடாரத்திலே நியாயாதிபதியாய் உண்மையோடே வீற்றிரு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ோவாபின் பெருமையையும், அவன் மேட்டிமையையும், அவன் அகங்காரத்தையும், அவன் உக்கிரத்தையும் குறித்துக் கேட்டோம்; அவன் மெத்தப் பெருமைக்காரன்; ஆனாலும் அவன் வீம்பு செல்லா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மோவாபியர் ஒருவருக்காக ஒருவர் அலறுவார்கள், எல்லாரும் ஏகமாய் அலறுவார்கள்; கிராரேசேத் ஊரின் அஸ்திபாரங்கள் தகர்க்கப்பட்டதே என்று அவைகளுக்காகப் பெருமூச்சு வி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ஸ்போன் ஊர் வயல்கள் வாடிப்போயின; சிப்மாஊர்த் திராட்சச்செடியின் நல்ல கொடிகளை ஜாதிகளின் அதிபதிகள் நறுக்கிப்போட்டார்கள்; அவைகள் யாசேர்மட்டும் சென்று வனாந்தரத்தில் படர்ந்திருந்தது; அவைகளின் கொடிகள் நீண்டுக் கடலுக்கப்பாலே எட்ட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யாசேருக்காக அழுததுபோலே, சிப்மாஊர்த் திராட்சச்செடிக்காகவும் மிகவும் அழுவேன்; எஸ்போனே, எலெயாலேயே உனக்கு என் கண்ணீரைப் பாய்ச்சுவேன்; உன் வசந்தகாலத்துப் பழங்களுக்காகவும், உன் திராட்சப்பழ அறுப்புக்காகவும் ஆரவாரிக்கிற சந்தோஷ சத்தம் விழுந்துபோய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யிர்வெளியிலிருந்து சந்தோஷமும் களிப்பும் அற்றுப்போயின; திராட்சத்தோட்டங்களில் பாடலுமில்லை ஆர்ப்பரிப்புமில்லை; ஆலையில் ரசத்தை மிதிக்கிறவனுமில்லை; சந்தோஷ ஆரவாரத்தை ஓயப்பண்ணின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மோவாபினிமித்தம் என் குடல்களும், கிராரேசினிமித்தம் என் உள்ளமும் சுரமண்டலத்தைப்போல் தொனி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வாப் மேடைகளின்மேல் செத்துப்போனான் என்று காணப்படும்போது, பிரார்த்தனைசெய்யத் தன் பரிசுத்த ஸ்தானத்திலே பிரவேசிப்பான்; ஆனாலும் அநுகூலப்படமாட்ட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ோவாபைக்குறித்து அக்காலத்திலே கர்த்தர் சொன்ன வார்த்தை இதுவ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கூலிக்காரனுடைய வருஷங்களுக்கொத்த மூன்று வருஷங்களுக்குள்ளே மோவாபின் மகிமையும் அதின் மகா ஜனக்கூட்டமும் சீரழிந்துபோம்; அதில் மீதியாயிருப்பது மிகவும் சிறிதும் அற்பமுமாயிருக்கும் என்று கர்த்தர் இப்பொழுத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ൾ ദേശാധിപതിക്കു വേണ്ടിയുള്ള കുഞ്ഞാടുകളെ സേലയിൽനിന്നു മരുഭൂമിവഴിയായി സീയോൻ പുത്രി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ർവ്വതത്തിലേക്കു കൊടുത്തയ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മോവാബിന്റെ പുത്രിമാർ കൂടു വിട്ടലയുന്ന പക്ഷികളെപ്പോലെ അർന്നോന്റെ കടവുകളിൽ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ആലോചന പറഞ്ഞുതരിക; മദ്ധ്യസ്ഥം ചെയ്ക; നിന്റെ നിഴലിനെ നട്ടുച്ചെക്കു രാത്രിയെപ്പോലെ ആക്കു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്രഷ്ടന്മാരെ ഒളിപ്പിക്ക; അലഞ്ഞു നടക്കുന്നവനെ കാണിച്ചുകൊടു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ോവാബിന്റെ ഭ്രഷ്ടന്മാർ നിന്നോടുകൂടെ പാർത്തുകൊള്ളട്ടെ; കവർച്ചക്കാരന്റെ മുമ്പിൽ നീ അവർക്ക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വായിരിക്ക; എന്നാൽ പീഡകൻ ഇല്ലാതെയാകും; കവർച്ച അവസാനിക്കും; ചവിട്ടിക്കളയുന്നവർ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ടി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ങ്ങനെ ദയയാൽ സിംഹാസനം സ്ഥിരമായ്‍വരും; അതിന്മേൽ ദാവീദിന്റെ കൂടാരത്തിൽനിന്നു ഒരുത്തൻ ന്യായപാല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ും ന്യായതല്പരനായും നീതിനടത്തുവാൻ വേഗതയുള്ളവനായും നേരോടെ ഇ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ങ്ങൾ മോവാബിന്റെ ഗർവ്വത്തെക്കുറിച്ചു കേട്ടിട്ടുണ്ടു; അവൻ മഹാഗർവ്വിയാകുന്നു; അവന്റെ നിഗളത്ത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ഡംഭത്തെയും ക്രോധത്തെയും വ്യർത്ഥപ്രശംസയെയും കുറിച്ചും കേട്ടിട്ട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ുകൊണ്ടു മോവാബിനെപ്പറ്റി മോവാബ് തന്നേ മുറയിടും; എല്ലാവരും മുറയിടും; കീർ-ഹരേശെ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ന്തിരിയടകളെക്കുറിച്ചു നിങ്ങൾ കേവലം ദുഃഖിതന്മാരായി വില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ഹെശ്ബേൻ വയലുകളും ശിബ്മയിലെ മുന്തിരിവള്ളിയും ഉണങ്ങിക്കിടക്കുന്നു; അതിലെ മേത്തരമായ വള്ളി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ടെ പ്രഭുക്കന്മാർ ഒടിച്ചു കളഞ്ഞു; അതു യസേർവരെ നീണ്ടു മരുഭൂമിയിലോളം പടർന്നിരുന്നു;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ാഖകൾ പടർന്നു കടൽ കട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കൊണ്ടു ഞാൻ യസേരിനോടുകൂടെ ശിബ്മയിലെ മുന്തിരിവള്ളിയെക്കുറിച്ചു കരയും; ഹെശ്ബോനേ, എലെയാലേ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െ എന്റെ കണ്ണുനീരുകൊണ്ടു നനെക്കും; നിന്റെ വേനൽക്കനികൾക്കും നിന്റെ കൊയ്ത്തിന്നും പോർ വിള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രി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ന്തോഷവും ആനന്ദവും വിളനിലത്തുനിന്നു പോയ്പോയിരിക്കുന്നു; മുന്തിരിത്തോട്ടങ്ങളിൽ പാട്ടില്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ല്ലാസഘോഷവുമില്ല; ചവിട്ടുകാർ ചക്കുകളിൽ മുന്തിരിങ്ങാ ചവിട്ടുകയുമില്ല; മുന്തിരിക്കൊയ്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ർപ്പുവിളി ഞാൻ നിർത്തിക്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തുകൊണ്ടു എന്റെ ഉള്ളം മോവാബിനെക്കുറിച്ചും എന്റെ അന്തരംഗം കീർഹേരെശിനെക്കുറിച്ചും കിന്നര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ങ്ങ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പിന്നെ മോവാബ് പൂജാഗിരിയിൽ ചെന്നു പാടുപെട്ടു ക്ഷേത്രത്തിൽ പ്രാർത്ഥിപ്പാൻ കടന്നാൽ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താർത്ഥന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ഇതാകുന്നു യഹോവ പണ്ടു തന്നേ മോവാബിനെക്കുറിച്ചു അരുളിച്ചെയ്ത വച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പ്പോൾ യഹോവ അരുളിച്ചെയ്യുന്നതോ: കൂലിക്കാരന്റെ ആണ്ടുപോലെയുള്ള മൂന്നു ആണ്ടിന്നകം മോവാബ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ഹത്വം അവന്റെ സർവ്വമഹാപുരുഷാരത്തോടുകൂടെ തുച്ഛീകരിക്കപ്പെടും; അവന്റെ ശേഷിപ്പു അത്യല്പവും അഗണ്യ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2026-10-20T01:23:58Z</dcterms:created>
  <dcterms:modified xsi:type="dcterms:W3CDTF">2026-10-20T01:23:58Z</dcterms:modified>
  <dc:title>യെശയ്യാവ്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