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, என் தாசனாகிய யாக்கோபே, நான் தெரிந்துகொண்ட இஸ்ரவேலே, கே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ன்றுக்கும் உதவாத தெய்வத்தை உருவாக்கி, விக்கிரகத்தை வார்ப்பிக்கிறவன் எப்படிப்பட்டவன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வர்கள் புல்லின் நடுவே நீர்க்கால்களின் ஓரத்திலுள்ள அலரிச்செடிகளைப்போல வர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ஆழத்தை நோக்கி: வற்றிப்போ என்றும், உன் நதிகளை வெட்டாந்தரையாக்குவேன் என்றும் சொல்லுகிறவ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ിസ്രായേലിന്റെ രാജാവായ യഹോവ, അവന്റെ വീണ്ടെടുപ്പുകാരനായ സൈന്യങ്ങളുടെ യഹോവ,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ഞാൻ ആദ്യനും അന്ത്യനും ആകുന്നു; ഞാനല്ലാതെ ഒരു ദൈവ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പുരാതനമായോരു ജനത്തെ സ്ഥാപിച്ചതുമുതൽ ഞാൻ എന്നപോലെ വിളിച്ചുപറകയും പ്രസ്താവ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വേണ്ടി ഒരുക്കിവെക്കയും ചെയ്യുന്നവൻ ആർ? സംഭവിക്കുന്നതും സംഭവിപ്പാനുള്ളത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ഇപ്പോഴോ, എന്റെ ദാസനായ യാക്കോബേ, ഞാൻ തിരഞ്ഞെടുത്ത യിസ്രായേലേ, കേൾ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ഭയപ്പെടേണ്ടാ; പേടിക്കയും വേണ്ടാ; പണ്ടുതന്നേ ഞാൻ നിന്നോടു പ്രസ്താവ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ിച്ചിട്ടില്ലയോ? നിങ്ങൾ എന്റെ സാക്ഷികൾ ആകുന്നു; ഞാനല്ലാതെ ഒരു ദൈവം ഉണ്ടോ? ഒരു പാറയും ഇ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ഒരുത്തനെയും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ന്നെ ഉരുവാക്കിയവനും ഗർഭത്തിൽ നിന്നെ നിർമ്മിച്ചവനും നിന്നെ സഹായിച്ചവനുമായ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എന്റെ ദാസനായ യാക്കോബേ, ഞാൻ തിരഞ്ഞെടുത്ത യെശുരൂനേ, നീ ഭയപ്പെട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ിഗ്രഹത്തെ നിർമ്മിക്കുന്ന ഏവനും ശൂന്യം; അവരുടെ മനോഹരബിംബങ്ങൾ ഉപകരിക്കുന്നില്ല; അവയുടെ സാക്ഷികള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കാണുന്നില്ല, ഒന്നും അറിയുന്നതുമില്ല; ലജ്ജിച്ചുപോകുന്നതേയുള്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ാഹിച്ചിരിക്കുന്നെടത്തു ഞാൻ വെള്ളവും വരണ്ട നിലത്തു നീരൊഴുക്കുകളും പകരും; നിന്റെ സന്തതിമേൽ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ിനെയും നിന്റെ സന്താനത്തിന്മേൽ എന്റെ അനുഗ്രഹത്തെയും പക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ഒരു ദേവനെ നിർമ്മിക്കയോ ഒന്നിന്നും കൊള്ളരുതാത്ത ഒരു വിഗ്രഹത്തെ വാർക്കുകയോ ചെയ്യുന്ന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പുല്ലിന്റെ ഇടയിൽ നീർത്തോടുകൾക്കരികെയുള്ള അലരികൾപോലെ മുളെച്ച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താ അവന്റെ കൂട്ടക്കാർ എല്ലാവരും ലജ്ജിച്ചുപോകുന്നു; കൌശലപ്പണിക്കാരോ മനുഷ്യരത്രേ; അവർ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ിച്ചുകൂടി നിൽക്കട്ടെ; അവർ ഒരുപോലെ വിറെച്ചു ലജ്ജ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യഹോവെക്കുള്ളവൻ എന്നു ഒരുത്തൻ പറയും; മറ്റൊരുത്തൻ തനിക്കു യാക്കോബിന്റെ പേരെടു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റൊരുത്തൻ തന്റെ കൈമേൽ: യഹോവെക്കുള്ളവൻ എന്നു എഴുതി, യിസ്രായേൽ എന്നു മറുപേർ എ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ൊല്ലൻ ഉളിയെ മൂർച്ചയാക്കി തീക്കനലിൽ വേല ചെയ്തു ചുറ്റികകൊണ്ടു അടിച്ചു രൂപമാക്കി ബല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ുജംകൊണ്ടു പണിതീർക്കുന്നു; അവൻ വിശന്നു ക്ഷീണിക്കുന്നു; വെള്ളം കുടിക്കാതെ തളർന്ന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ശാരി തോതുപിടിച്ചു ഈയക്കോൽകൊണ്ടു അടയാളമിട്ടു ചീകുളികൊണ്ടു രൂപമാക്കുകയും വൃത്തയന്ത്ര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ക്കയും ചെയ്യുന്നു; ഇങ്ങനെ അവൻ അതിനെ മനുഷ്യാകൃതിയിലും പുരുഷകോമളത്വത്തിലും തീർത്തു ക്ഷേത്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ഒരുവൻ ദേവദാരുക്കളെ വെട്ടുകയും തേക്കും കരിവേലവും എടുക്കയും കാട്ടിലെ വൃക്ഷങ്ങളിൽ അവയെ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പ്പിക്കയും ഒരു അശോകം നട്ടുപിടിപ്പിക്കയും, മഴ അതിനെ വളർത്തുകയു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അതു മനുഷ്യന്നു തീ കത്തിപ്പാൻ ഉതകുന്നു; അവൻ അതിൽ കുറെ എടുത്തു തീ കായുകയും അതു കത്ത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ം ചുടുകയും അതുകൊണ്ടു ഒരു ദേവനെ ഉണ്ടാക്കി നമസ്കരിക്കയും ഒരു വിഗ്രഹം തീർത്തു അതിന്റ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ഷ്ടാംഗം വീഴ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ിൽ ഒരംശംകൊണ്ടു അവൻ തീ കത്തിക്കുന്നു; ഒരംശം കൊണ്ടു ഇറച്ചി ചുട്ടുതിന്നുന്നു; അങ്ങന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ട്ടുതിന്നു തൃപ്തനാകുന്നു; അവൻ തീ കാഞ്ഞു; നല്ല തീ, കുളിർ മാറി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റെ ശേഷിപ്പുകൊണ്ടു അവൻ ഒരു ദേവനെ, ഒരു വിഗ്രഹത്തെ തന്നേ, ഉണ്ടാക്കി അതിന്റെ മുമ്പിൽ സാഷ്ടാം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 നമസ്കരിക്കയും അതിനോടു പ്രാർത്ഥിച്ചു: എന്നെ രക്ഷിക്കേണമേ; നീ എന്റെ ദേവനല്ലോ എന്നു പറ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അറിയുന്നില്ല, ഗ്രഹിക്കുന്നതുമില്ല; കാണാതവണ്ണം അവരുടെ കണ്ണുകളെയും ഗ്രഹിക്കാതവണ്ണം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ങ്ങളെയും അവൻ അട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ഒരുത്തനും ഹൃദയത്തിൽ വിചാരിക്കുന്നില്ല: ഒരംശം ഞാൻ കത്തിച്ചു കനലിൽ അപ്പം ചുട്ടു ഇറച്ച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ട്ടുതിന്നു; ശേഷിപ്പുകൊണ്ടു ഞാൻ ഒരു മ്ളേച്ഛവിഗ്രഹം ഉണ്ടാക്കുമോ? ഒരു മരമുട്ടിയുടെ മുമ്പിൽ സാഷ്ടാം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ഴുമോ! എന്നിങ്ങനെ പറവാൻ തക്കവണ്ണം ഒരുത്തന്നും അറിവും ഇല്ല, ബോധ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വെണ്ണീർ തിന്നുന്നു; വഞ്ചിക്കപ്പെട്ട അവന്റെ ഹൃദയം അവനെ തെറ്റിച്ചുകളയുന്നു; അവൻ തന്റെ പ്രാണ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ുന്നില്ല; എന്റെ വലങ്കയ്യിൽ ഭോഷ്കില്ലയോ? എന്നു ചോദ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ാക്കോബേ, ഇതു ഓർത്തുകൊൾക; യിസ്രായേലേ, നീ എന്റെ ദാസനല്ലോ; ഞാൻ നിന്നെ നിർമ്മിച്ചു; നീ എന്റെ ദാസ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; യിസ്രായേലേ, ഞാൻ നിന്നെ മറന്നു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കാർമുകിലിനെപ്പോലെ നിന്റെ ലംഘനങ്ങളെയും മേഘത്തെപോലെ നിന്റെ പാപങ്ങളെയും മായിച്ചുകള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ലേക്കു തിരിഞ്ഞുകൊൾക; ഞാൻ നിന്നെ വീണ്ടെ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ശമേ, ഘോഷിച്ചുല്ലസിക്ക; യഹോവ ഇതു ചെയ്തിരിക്കുന്നു ഭൂമിയുടെ അധോഭാഗങ്ങളേ, ആർത്തുകൊൾ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ങ്ങളും വനവും സകലവൃക്ഷങ്ങളും ആയുള്ളോവേ, പൊട്ടിയാർക്കുവിൻ; യഹോവ യാക്കോബിനെ വീണ്ടെ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 തന്നെത്താൻ മഹത്വപ്പെട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ന്റെ വീണ്ടെടുപ്പുകാരനും ഗർഭത്തിൽ നിന്നെ നിർമ്മിച്ചവനുമായ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ഞാൻ സകലവും ഉണ്ടാക്കുന്നു; ഞാൻ തന്നേ ആകാശത്തെ വിരിക്കയും ഭൂമിയെ പരത്തുകയും ചെയ്ത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 എന്നോടുകൂടെ ഉണ്ടായിര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ജല്പകന്മാരുടെ ശകുനങ്ങളെ വ്യർത്ഥമാക്കുകയും പ്രശ്നക്കാരെ ഭ്രാന്തന്മാരാക്കുകയും ജ്ഞാന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 അവരുടെ ജ്ഞാനത്തെ ഭോഷത്വമാക്ക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എന്റെ ദാസന്റെ വചനം നിവർത്തിച്ചു എന്റെ ദൂതന്മാരുടെ ആലോചന അനുഷ്ഠിക്കുന്നു; യെരൂശലേ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ികൾ ഉണ്ടാകുമെന്നും യെഹൂദാനഗരങ്ങൾ പണിയപ്പെടും ഞാൻ അവയുടെ ഇടിവുകളെ നന്നാക്കും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ആഴിയോടു ഉണങ്ങിപ്പോക; നിന്റെ നദികളെ ഞാൻ വറ്റിച്ചുകളയും എന്നു കല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ോരെശ് എന്റെ ഇടയൻ അവൻ എന്റെ ഹിതമൊക്കെയും നിവർത്തിക്കും എന്നും യെരൂശലേം പണിയപ്പെട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ദിരത്തിന്നു അടിസ്ഥാനം ഇടും എന്നും ഞാൻ കല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2026-10-21T01:59:09Z</dcterms:created>
  <dcterms:modified xsi:type="dcterms:W3CDTF">2026-10-21T01:59:09Z</dcterms:modified>
  <dc:title>യെശയ്യാവ്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