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Jacob called unto his sons, and said, Gather yourselves together, that I may tell you that which shall befall you in the last day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Jacob called unto his sons, and said, Gather yourselves together, that I may tell you that which shall befall you in the last day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ather yourselves together, and hear, all of you sons of Jacob; and hearken unto Israel your fat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uben, you are my firstborn, my might, and the beginning of my strength, the excellency of dignity, and the excellency of power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uben, you are my firstborn, my might, and the beginning of my strength, the excellency of dignity, and the excellency of power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Unstable as water, you shall not excel; because you went up to your father's bed; then defiled you it: he went up to my couc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Unstable as water, you shall not excel; because you went up to your father's bed; then defiled you it: he went up to my couc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imeon and Levi are brethren; instruments of cruelty are in their habit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my soul, come not you into their secret; unto their assembly, mine honour, be not you united: for in their anger they slew a man, and in their self-will they dug down a wal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my soul, come not you into their secret; unto their assembly, mine honour, be not you united: for in their anger they slew a man, and in their self-will they dug down a wal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my soul, come not you into their secret; unto their assembly, mine honour, be not you united: for in their anger they slew a man, and in their self-will they dug down a wal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ursed be their anger, for it was fierce; and their wrath, for it was cruel: I will divide them in Jacob, and scatter them in Israe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ursed be their anger, for it was fierce; and their wrath, for it was cruel: I will divide them in Jacob, and scatter them in Israe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udah, you are he whom your brethren shall praise: your hand shall be in the neck of yours enemies; your father's children shall bow down before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udah, you are he whom your brethren shall praise: your hand shall be in the neck of yours enemies; your father's children shall bow down before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udah is a lion's offspring: from the prey, my son, you are gone up: he stooped down, he couched as a lion, and as an old lion; who shall rouse him up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udah is a lion's offspring: from the prey, my son, you are gone up: he stooped down, he couched as a lion, and as an old lion; who shall rouse him up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ceptre shall not depart from Judah, nor a lawgiver from between his feet, until Shiloh come; and unto him shall the gathering of the people b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ceptre shall not depart from Judah, nor a lawgiver from between his feet, until Shiloh come; and unto him shall the gathering of the people b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inding his foal unto the vine, and his ass's colt unto the choice vine; he washed his garments in wine, and his clothes in the blood of grape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inding his foal unto the vine, and his ass's colt unto the choice vine; he washed his garments in wine, and his clothes in the blood of grape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inding his foal unto the vine, and his ass's colt unto the choice vine; he washed his garments in wine, and his clothes in the blood of grapes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eyes shall be red with wine, and his teeth white with milk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Zebulun shall dwell at the haven of the sea; and he shall be for an haven of ships; and his border shall be unto Zid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Zebulun shall dwell at the haven of the sea; and he shall be for an haven of ships; and his border shall be unto Zid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ssachar is a strong ass couching down between two burdens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aw that rest was good, and the land that it was pleasant; and bowed his shoulder to bear, and became a servant unto tribut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saw that rest was good, and the land that it was pleasant; and bowed his shoulder to bear, and became a servant unto tribut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an shall judge his people, as one of the tribes of Israel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an shall be a serpent by the way, an adder in the path, that bites the horse heels, so that his rider shall fall backwa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an shall be a serpent by the way, an adder in the path, that bites the horse heels, so that his rider shall fall backwa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have waited for your salvation, O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ad, a troop shall overcome him: but he shall overcome at the last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ut of Asher his bread shall be fat, and he shall yield royal daintie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aphtali is a hind let loose: he gives goodly word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oseph is a fruitful bough, even a fruitful bough by a well; whose branches run over the wall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oseph is a fruitful bough, even a fruitful bough by a well; whose branches run over the wall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archers have sorely grieved him, and shot at him, and hated him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his bow abode in strength, and the arms of his hands were made strong by the hands of the mighty God of Jacob; (from thence is the shepherd, the stone of Israel:)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his bow abode in strength, and the arms of his hands were made strong by the hands of the mighty God of Jacob; (from thence is the shepherd, the stone of Israel:)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ven by the God of your father, who shall help you; and by the Almighty, who shall bless you with blessings of heaven above, blessings of the deep that lies under, blessings of the breasts, and of the womb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ven by the God of your father, who shall help you; and by the Almighty, who shall bless you with blessings of heaven above, blessings of the deep that lies under, blessings of the breasts, and of the womb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ven by the God of your father, who shall help you; and by the Almighty, who shall bless you with blessings of heaven above, blessings of the deep that lies under, blessings of the breasts, and of the womb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ven by the God of your father, who shall help you; and by the Almighty, who shall bless you with blessings of heaven above, blessings of the deep that lies under, blessings of the breasts, and of the womb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blessings of your father have prevailed above the blessings of my conceivers unto the utmost bound of the everlasting hills: they shall be on the head of Joseph, and on the crown of the head of him that was separate from his brethre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blessings of your father have prevailed above the blessings of my conceivers unto the utmost bound of the everlasting hills: they shall be on the head of Joseph, and on the crown of the head of him that was separate from his brethre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blessings of your father have prevailed above the blessings of my conceivers unto the utmost bound of the everlasting hills: they shall be on the head of Joseph, and on the crown of the head of him that was separate from his brethr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enjamin shall ravin as a wolf: in the morning he shall devour the prey, and at night he shall divide the spoil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enjamin shall ravin as a wolf: in the morning he shall devour the prey, and at night he shall divide the spoil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these are the twelve tribes of Israel: and this is it that their father spoke unto them, and blessed them; every one according to his blessing he blessed them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these are the twelve tribes of Israel: and this is it that their father spoke unto them, and blessed them; every one according to his blessing he blessed them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these are the twelve tribes of Israel: and this is it that their father spoke unto them, and blessed them; every one according to his blessing he blessed the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charged them, and said unto them, I am to be gathered unto my people: bury me with my fathers in the cave that is in the field of Ephron the Hittite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charged them, and said unto them, I am to be gathered unto my people: bury me with my fathers in the cave that is in the field of Ephron the Hittite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n the cave that is in the field of Machpelah, which is before Mamre, in the land of Canaan, which Abraham bought with the field of Ephron the Hittite for a possession of a buryingplac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n the cave that is in the field of Machpelah, which is before Mamre, in the land of Canaan, which Abraham bought with the field of Ephron the Hittite for a possession of a buryingplac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n the cave that is in the field of Machpelah, which is before Mamre, in the land of Canaan, which Abraham bought with the field of Ephron the Hittite for a possession of a buryingplac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 they buried Abraham and Sarah his wife; there they buried Isaac and Rebekah his wife; and there I buried Leah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 they buried Abraham and Sarah his wife; there they buried Isaac and Rebekah his wife; and there I buried Leah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purchase of the field and of the cave that is therein was from the children of Heth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hen Jacob had made an end of commanding his sons, he gathered up his feet into the bed, and yielded up the spirit, and was gathered unto his peopl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hen Jacob had made an end of commanding his sons, he gathered up his feet into the bed, and yielded up the spirit, and was gathered unto his peop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ங்களை அறிவ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ின் குமாரரே, கூடிவந்து கேளுங்கள்; உங்கள் தகப்பனாகிய இஸ்ரவேலுக்குச் செவிகொ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ில் விசேஷமுமான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த் தீட்டுப்படுத்தினாய்; என் படுக்கையின்மேல் ஏறின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மியோனும், லேவியும் ஏக சகோதரர்; அவர்களுடைய பட்டயங்கள் கொடுமையின் கருவி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ாதே: அவர்கள் தங்கள் கோபத்தினாலே ஒரு புருஷனைக் கொன்று, தங்கள் அகங்காரத்தினாலே அரண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மூலமாக்கின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வும், இஸ்ரவேலிலே அவர்களைச் சிதறவும் 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ப்பனுடைய புத்திரர் உன்முன் பண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டங்கிப் படுத்தான்: அவனை எழுப்ப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ங்களை விட்டு ஒழிவதும் இல்லை; ஜனங்கள் அவரிடத்தில் சே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அங்கியையும் தோய்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ண்கள் திராட்சரசத்தினால் சிவப்பாயும், அவன் பற்கள் பாலினால் வெண்மையாய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புலோன் கடல்துறை அருகே குடியிருப்பான்; அவன் கப்பல் துறைமுகமாய் இருப்பான்; அவன் எல்லை சீத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ைக்க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சக்கார் இரண்டு பொதியின் நடுவே படுத்துக்கொண்டிருக்கிற பலத்த கழுத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ய்த்து, பகுதிகட்டுகிறவன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் இஸ்ரவேல் கோத்திரங்களில் ஒரு கோத்திரமாகி, தன் ஜனத்தை நியாயம் விசார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உம்முடைய இரட்சிப்புக்குக் கா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த் என்பவன்மேல் ராணுவக்கூட்டம் பாய்ந்துவிழும்; அவனோ முடிவிலே அதின்மேல் பாய்ந்துவிழ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ேருடைய ஆகாரம் கொழுமையாயிருக்கும்; ராஜாக்களுக்கு வேண்டிய ருசிவர்க்கங்களை அவன் த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ப்தலி விடுதலைபெற்ற பெண்மான்; இன்பமான வசனங்களை வசன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 கனிதரும் செடி: அவன் நீர் ஊற்றண்டையிலுள்ள கனிதரும் செடி: அதின் கொடிகள் சுவர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ல்வீரர் அவனை மனமடிவாக்கி, அவன்மேல் எய்து, அவனைப் பக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ினால் அவன் மேய்ப்பனும் இஸ்ரவேலின் கன்மலையும் ஆ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ாயிற்று, அவர் உயர வானத்திலிருந்து உண்டாகும் ஆசீர்வாதங்களினாலும், கீழே ஆழத்தில் உ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ாதங்களினாலும், ஸ்தனங்களுக்கும் கர்ப்பங்களுக்கும் உரிய ஆசீர்வாதங்களினாலும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ங்களின் முடிவுமட்டும் எட்டுகின்றன; அவைகள் யோசேப்புடைய சிரசின்மேலும், தன் சகோத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ேஷித்தவனுடைய உச்சந்தலையின்மேலும் வர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ன்யமீன் பீறுகிற ஓநாய்; காலையில் தன் இரையைப் பட்சிப்பான், மாலையில் தான் கொள்ளையிட்ட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ிடுவா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ையில், அவர்களுக்குச் சொன்னது இதுதான்; அவனவனுக்குரிய ஆசீர்வாதம் சொல்லி அவன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க்குச் சொந்தக் கல்லறைப் பூமியாயிருக்கும்படி, ஆபிரகாம் ஏத்தியனாகிய எப்பெரோன் கையில் அதற்கு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த்துடனே வா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ிலமும் அதில் இருக்கிற குகையும் ஏத்தின் புத்திரர் கையில் கொள்ளப்பட்டத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டக்கிக்கொண்டு ஜீவித்துப்போய், தன் ஜனத்தாரோடே சேர்க்க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2026-10-21T01:48:49Z</dcterms:created>
  <dcterms:modified xsi:type="dcterms:W3CDTF">2026-10-21T01:48:49Z</dcterms:modified>
  <dc:title>ஆதியாகமம்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