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ும் லேவியரே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ோன் வீட்டார் அனைவருமே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ன்றும் நல்லவர்! அவர் எங்கள் இரட்சக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கிருபை நித்தியம்! அவர் உண்மை நிரந்தர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கழ்ந்தவரில் நிர்மலம்! காண்போமே யுகயுகம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ர் என்னும் நாமம் கொண்ட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ில்லா தம் மகிமை விளங்க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ும் மண்ணிலும் விருப்பங்கள் புரிய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ியின் ஆழத்தில் விந்தைகள் செய்ய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கப்பட்டோர் எல்லோர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ின் பணியில் இணைந்தவரெல்லா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வில் நினைத்த தேவன் அவரை மலர்ந்து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லைமுறைதோறும் மகிமை விளங்கும் கர்த்தரைத் துதியுங்கள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2026-09-16T21:23:25Z</dcterms:created>
  <dcterms:modified xsi:type="dcterms:W3CDTF">2026-09-16T21:23:25Z</dcterms:modified>
  <dc:title>துதிப் பாடல்கள் : 286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