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அன்பால் என்னை நிரப்பும்   என் இயேசுவ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பாசம் மட்டும் எனைத் தேற்றுமே
உம் அன்பால் என்னை நிரப்ப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ிழலாகத் தொடரும் பல துன்பங்கள் இங்கு
நீரன்றி யாரென்னை காக்கும் இவ்வேளை
உம்மண்டை சேர நான் வேண்டினேன்
உம்முகம் காண நான் ஏங்கினேன் --- உம் அன்பா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ஆசைகள் என்னில் ஓராயிரம் உண்டு
நேசமாய் உம் சித்தம் நிறைவேற்றும் இன்று
என் வாழ்வில் எந்நாளும் நீர் தங்க வேண்டும்
உம் வார்த்தையால் என்னில் நீர் பேச வேண்டும் --- உம் அன்பா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2026-07-09T09:01:00Z</dcterms:created>
  <dcterms:modified xsi:type="dcterms:W3CDTF">2026-07-09T09:01:00Z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