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அவர்கள் அவனை நோக்கி: எங்கள் பிரயாணம் அநுகூலமாய் முடியுமா என்று நாங்கள் அறியும்படி தேவனிடத்தில் கேள் என்றா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க்கு அந்த ஆசாரியன்: சமாதானத்தோடே போங்கள்; உங்கள் பிரயாணம் கர்த்தருக்கு ஏற்றது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சோராவிலும் எஸ்தாவோலிலும் இருக்கிற தங்கள் சகோதரரிடத்திற்குத் திரும்பிவந்தார்கள். அவர்கள் சகோதரர்: நீங்கள் கொண்டுவருகிற செய்தி என்ன என்று அவர்களைக் கேட்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சோராவிலும் எஸ்தாவோலிலும் இருக்கிற தங்கள் சகோதரரிடத்திற்குத் திரும்பிவந்தார்கள். அவர்கள் சகோதரர்: நீங்கள் கொண்டுவருகிற செய்தி என்ன என்று அவர்களைக் கே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அங்கே சேரும்போது, சுகமாய்க் குடியிருக்கிற ஜனங்களிடத்தில் சேருவீர்கள்; அந்த தேசம் விஸ்தாரமாயிருக்கிறது; தேவன் அதை உங்கள் கையில் ஒப்புக்கொடுத்தார்; அது பூமியிலுள்ள சகல வஸ்துவும் குறைவில்லாமலிருக்கிற இடம் என்றா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அங்கே சேரும்போது, சுகமாய்க் குடியிருக்கிற ஜனங்களிடத்தில் சேருவீர்கள்; அந்த தேசம் விஸ்தாரமாயிருக்கிறது; தேவன் அதை உங்கள் கையில் ஒப்புக்கொடுத்தார்; அது பூமியிலுள்ள சகல வஸ்துவும் குறைவில்லாமலிருக்கிற இடம் என்றா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சோராவிலும் எஸ்தாவோலிலும் இருக்கிற தாண் கோத்திரத்தாரில் அறுநூறுபேர் ஆயுதபாணிகளாய் அங்கேயிருந்து புறப்பட்டுப்போய்,]]></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சோராவிலும் எஸ்தாவோலிலும் இருக்கிற தாண் கோத்திரத்தாரில் அறுநூறுபேர் ஆயுதபாணிகளாய் அங்கேயிருந்து புறப்பட்டுப்போய்,]]></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யூதாவிலுள்ள கீரியாத்யாரீமிலே பாளயமிறங்கினார்கள்; ஆதலால் அது இந்நாள் வரைக்கும் மக்னிதான் என்னப்படும்; அது கீரியாத்யாரீமின் பின்னாலே இருக்கிற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யூதாவிலுள்ள கீரியாத்யாரீமிலே பாளயமிறங்கினார்கள்; ஆதலால் அது இந்நாள் வரைக்கும் மக்னிதான் என்னப்படும்; அது கீரியாத்யாரீமின் பின்னாலே இருக்கிற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ன்பு அவர்கள் அங்கேயிருந்து எப்பிராயீம் மலைக்குப்போய், மீகாவின் வீடுமட்டும் வந்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ன்பு அவர்கள் அங்கேயிருந்து எப்பிராயீம் மலைக்குப்போய், மீகாவின் வீடுமட்டும் வந்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விடத்திற்குத் திரும்பி, மீகாவின் வீட்டில் இருக்கிற லேவியனான வாலிபனின் வீட்டிலே வந்து, அவனிடத்தில் சுகசெய்தி விசாரித்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யுதபாணிகளாகிய தாண் புத்திரர் அறுநூறுபேரும் வாசற்படியிலே நின்றா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 வார்ப்பிக்கப்பட்ட விக்கிரகத்தையும் எடுத்துக்கொண்டு வருகிறபோது, ஆசாரியன் அவர்களைப் பார்த்து: நீங்கள் செய்கிறது என்ன என்று கேட்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 வார்ப்பிக்கப்பட்ட விக்கிரகத்தையும் எடுத்துக்கொண்டு வருகிறபோது, ஆசாரியன் அவர்களைப் பார்த்து: நீங்கள் செய்கிறது என்ன என்று கே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ஆசாரியனுடைய மனது இதமியப்பட்டு, அவன் ஏபோத்தையும் சுரூபங்களையும் வெட்டப்பட்ட விக்கிரகத்தையும் எடுத்துக்கொண்டு, ஜனங்களுக்குள்ளே புகுந்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ஆசாரியனுடைய மனது இதமியப்பட்டு, அவன் ஏபோத்தையும் சுரூபங்களையும் வெட்டப்பட்ட விக்கிரகத்தையும் எடுத்துக்கொண்டு, ஜனங்களுக்குள்ளே புகுந்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 திரும்பும்படி புறப்பட்டு, பிள்ளைகளையும், ஆடுமாடுகளையும், பண்டம், பாடிகளையும் தங்களுக்கு முன்னே போகும்படி செய்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 புறப்பட்டு, மீகாவின் வீட்டை விட்டுக் கொஞ்சந்தூரம் போனபோது, மீகாவின் வீட்டிற்கு அயல்வீட்டார் கூட்டங்கூடி, தாண் புத்திரரைத் தொடர்ந்துவந்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 புறப்பட்டு, மீகாவின் வீட்டை விட்டுக் கொஞ்சந்தூரம் போனபோது, மீகாவின் வீட்டிற்கு அயல்வீட்டார் கூட்டங்கூடி, தாண் புத்திரரைத் தொடர்ந்துவந்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ப் பார்த்துக் கூப்பிட்டார்கள்; அவர்கள் திரும்பிப்பார்த்து, மீகாவை நோக்கி: நீ இப்படிக் கூட்டத்துடன் வருகிற காரியம் என்ன என்று கேட்டா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ன்: நான் உண்டுபண்ணின என்னுடைய தெய்வங்களையும் அந்த ஆசாரியனையுங்கூட நீங்கள் கொண்டுபோகிறீர்களே; இனி எனக்கு என்ன இருக்கிறது; நீ கூப்பிடுகிற காரியம் என்ன என்று நீங்கள் என்னிடத்தில் எப்படிக் கேட்கலாம்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ன்: நான் உண்டுபண்ணின என்னுடைய தெய்வங்களையும் அந்த ஆசாரியனையுங்கூட நீங்கள் கொண்டுபோகிறீர்களே; இனி எனக்கு என்ன இருக்கிறது; நீ கூப்பிடுகிற காரியம் என்ன என்று நீங்கள் என்னிடத்தில் எப்படிக் கேட்கலாம்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ண் புத்திரர் அவனைப் பார்த்து: எங்கள் காதுகள் கேட்க கூக்குரல் இடாதே, இட்டால் கோபிகள் உங்கள் மேல் விழுவார்கள்; அப்பொழுது உன் ஜீவனுக்கும் உன் வீட்டாரின் ஜீவனுக்கும் மோசம் வருவித்துக்கொள்வாய் என்று சொ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ண் புத்திரர் அவனைப் பார்த்து: எங்கள் காதுகள் கேட்க கூக்குரல் இடாதே, இட்டால் கோபிகள் உங்கள் மேல் விழுவார்கள்; அப்பொழுது உன் ஜீவனுக்கும் உன் வீட்டாரின் ஜீவனுக்கும் மோசம் வருவித்துக்கொள்வாய் என்று சொ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தங்கள் வழியே நடந்துபோனார்கள்; அவர்கள் தன்னைப்பார்க்கிலும் பலத்தவர்கள் என்று மீகா கண்டு, அவன் தன் வீட்டுக்குத் திரும்பி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தங்கள் வழியே நடந்துபோனார்கள்; அவர்கள் தன்னைப்பார்க்கிலும் பலத்தவர்கள் என்று மீகா கண்டு, அவன் தன் வீட்டுக்குத் திரும்பி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 தகப்பனாகிய தாணுடைய நாமத்தின்படியே தாண் என்று பேரிட்டா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 தகப்பனாகிய தாணுடைய நாமத்தின்படியே தாண் என்று பேரிட்டா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தேவனுடைய ஆலயம் சீலோவிலிருந்த காலமுழுவதும் அவர்கள் மீகா உண்டுபண்ணின சுரூபத்தை வைத்துக்கொண்டிருந்தா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ன்: இன்ன இன்னபடி மீகா எனக்குச் செய்தான்; எனக்குச் சம்பளம் பொருந்தினான்; அவனுக்கு ஆசாரியனானேன் என்றா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ன்: இன்ன இன்னபடி மீகா எனக்குச் செய்தான்; எனக்குச் சம்பளம் பொருந்தினான்; அவனுக்கு ஆசாரியனானேன்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22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ನ್ಯಾಯಸ್ಥಾಪಕರು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ಗ ಅವರು ಅವನಿಗೆ--ನಾವು ಹೋಗುವ ನಮ್ಮ ಮಾರ್ಗವು ಸಫಲವಾಗುವದೋ? ಎಂದು ತಿಳಿಯುವ ಹಾಗೆ ದಯಮಾಡಿ ದೇವರನ್ನು ಕೇಳು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 ಯಾಜಕನು--ಸಮಾಧಾನವಾಗಿ ಹೋಗಿರಿ; ನೀವು ಹೋಗುವ ನಿಮ್ಮ ಮಾರ್ಗವು ಕರ್ತನ ಮುಂದೆ ಅ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ಗ ಆ ಐದು ಮಂದಿಯು ಹೊರಟು ಲಯಿಷಿಗೆ ಹೋಗಿ ಅದರಲ್ಲಿ ವಾಸಿಸಿರುವ ಆ ಜನರನ್ನು ನೋಡು ವಾಗ ಅವರು ನಿಶ್ಚಿಂತರಾ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ಚೀದೋನ್ಯರ ಹಾಗೆ ನೆಮ್ಮದಿಯಾಗಿಯೂ ಸುರಕ್ಷಿತವಾಗಿಯೂ ಇದ್ದರು; ಯಾವ ಕಾರ್ಯದಲ್ಲಾದರೂ ನಾಚಿಕೆಪಡಿಸುವದಕ್ಕೆ ಬಿಗಿಹಿಡಿ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ಯಾಧಿಪತಿಯು ದೇಶದಲ್ಲಿ ಇರ ಲಿಲ್ಲ; ಅವರು ಚೀದೋನ್ಯರಿಗೆ ದೂರವಾಗಿದ್ದರು; ಯಾವ ಮನುಷ್ಯನ ಸಂಗಡವೂ ಅವರಿಗೆ ಏ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ಲಸವಿರ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ಅವರು ಚೊರ್ಗಾದಲ್ಲಿಯೂ ಎಷ್ಟಾ ವೋಲಿನಲ್ಲಿಯೂ ಇರುವ ಸಹೋದರರ ಬಳಿಗೆ ತಿರಿಗಿ ಬಂದರು. ಅವರ ಸಹೋದರರು ಅವರಿಗೆ--ನೀವು ಏ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ತ್ತೀರಿ?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ಅದಕ್ಕವರು--ಏಳಿರಿ ನಾವು ಅವರಿಗೆ ವಿರೋಧವಾಗಿ ಯುದ್ಧಮಾಡುವದಕ್ಕೆ ಹೋಗುವ ಹಾಗೆ ಆ ದೇಶವನ್ನು ನೋಡಿದೆವು; ಇಗೋ, ಅ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ಹಳ ಚೆನ್ನಾಗಿದೆ; ನೀವು ಸುಮ್ಮನೆ ಇರುವದು ಯಾಕೆ? ಆ ದೇಶದಲ್ಲಿ ಪ್ರವೇಶಿಸಿ ಅದನ್ನು ಸ್ವಾಧೀನಮಾಡಿಕೊಳ್ಳಲು ಹೋಗು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ಸ ಮಾಡ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ನೀವು ಅಲ್ಲಿಗೆ ಹೋಗುವಾಗ ಭರವಸವಾಗಿರುವ ಜನರ ಬಳಿಗೆ ಹೋಗುವಿರಿ; ಅದು ವಿಸ್ತಾರವಾದ ದೇಶವಾಗಿದೆ; ದೇವರು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ಕೈಗಳಲ್ಲಿ ಒಪ್ಪಿಸಿಕೊಟ್ಟಿದ್ದಾನೆ. ಆ ಸ್ಥಳದಲ್ಲಿ ಭೂಮಿ ಯಲ್ಲಿರುವ ವಸ್ತುಗಳಲ್ಲಿ ಒಂದಾದರೂ ಕೊರತೆ ಇಲ್ಲ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ಗ ಚೊರ್ಗಾದಲ್ಲಿಯೂ ಎಷ್ಟಾವೋಲಿನ ಲ್ಲಿಯೂ ಇರುವ ದಾನನ ಕುಟುಂಬದವರಲ್ಲಿ ಆರು ನೂರು ಮನುಷ್ಯರು ಯುದ್ಧಕ್ಕೆ ತ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ಯುಧಗಳನ್ನು ಕಟ್ಟಿಕೊಂಡು ಅಲ್ಲಿಂದ ಹೊರಟು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ಯೆಹೂದ ದಲ್ಲಿರುವ ಕಿರ್ಯತ್ಯಾರೀಮಿನಲ್ಲಿ ಇಳುಕೊಂಡರು. ಆದದರಿಂದ ಆ ಸ್ಥಳಕ್ಕೆ ಈ ದಿನದವರೆಗೂ ಮಹನೇ ದಾನ್‌ ಎಂ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ಯಲ್ಪ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ಇಗೋ, ಅದು ಕಿರ್ಯತ್ಯಾರೀಮಿನ ಹಿಂದೆ ಇರುವದು. ಅಲ್ಲಿಂದ ಅವರು ಎಫ್ರಾಯಾಮ್‌ ಬೆಟ್ಟಕ್ಕೆ ಹೋಗಿ ವಿಾಕನ ಮನೆಯ 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ಗ ಲಯಿಷಿನ ದೇಶವನ್ನು ಪಾಳತಿ ನೋಡಿಬಂದ ಆ ಐದು ಮಂದಿ ಮನುಷ್ಯರು ತಮ್ಮ ಸಹೋದರರರಿಗೆ ಉತ್ತರ ಕೊಟ್ಟುಈ ಮನೆಗಳ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ಏಫೋದೂ ಪ್ರತಿಮೆಗಳೂ ಕೆತ್ತಿದ ವಿಗ್ರಹವೂ ಎರಕದ ವಿಗ್ರಹವೂ ಉಂಟೆಂದು ನೀವು ಅರಿಯಿರಾ? ನೀವು ಈಗ ಮಾಡಬೇಕಾದದ್ದೇ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ಕೊಳ್ಳಿರಿ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ವರು ಅಲ್ಲಿಗೆ ಹೋಗಿ ವಿಾಕನ ಮನೆಯಲ್ಲಿರುವ ಯೌವನಸ್ಥನಾದ ಲೇವಿ ಯನ ಬಳಿಗೆ ಬಂದು ಅವನನ್ನು ವಂದಿ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ಯುದ್ಧದ ಆಯುಧಗಳನ್ನು ಕಟ್ಟಿಕೊಂಡು ದಾನನ ಗೋತ್ರದವರಾದ ಆರುನೂರು ಮಂದಿಯು ಪ್ರವೇಶ ದ್ವಾರದಲ್ಲಿ ನಿಂ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ದರೆ ದೇಶವನ್ನು ಪಾಳತಿ ನೋಡಿ ಬಂದ ಆ ಐದು ಮಂದಿ ಹೋಗಿ ಒಳಗೆ ಹೊಕ್ಕು ಕೆತ್ತಿದ ವಿಗ್ರಹವನ್ನೂ ಏಫೋದನ್ನೂ ಪ್ರತಿ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ನ್ನೂ ಎರಕದ ವಿಗ್ರಹವನ್ನೂ ತಕ್ಕೊಂಡರು. ಆಗ ಯಾಜಕನೂ ಯುದ್ಧದ ಆಯುಧಗಳನ್ನು ಕಟ್ಟಿಕೊಂಡ ಆರುನೂರು ಜನರೂ ಪ್ರವೇ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ದಲ್ಲಿ ನಿಂತಿ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ಅವರು ವಿಾಕನ ಮನಗೆ ಬಂದು ಏಫೋದನ್ನೂ ಪ್ರತಿಮೆಗಳನ್ನೂ ಕೆತ್ತಿದ ವಿಗ್ರಹವನ್ನೂ ಎರಕದ ವಿಗ್ರಹ ವನ್ನೂ ತಕ್ಕೊಂಡಾ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ಕನು ಅವರಿಗೆ--ನೀವು ಏನು ಮಾಡುತ್ತೀ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ಅವರು ಅವನಿಗೆನೀನು ಸುಮ್ಮನೆ ಇರು; ನಿನ್ನ ಬಾಯಿಯ ಮೇಲೆ ನಿನ್ನ ಕೈಹಾಕಿಕೊಂಡು ನಮ್ಮ ಸಂಗಡ ಬಂದು ನಮಗೆ ತಂದೆಯಾ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ಕನಾಗಿಯೂ ಇರು. ನೀನು ಒಬ್ಬನ ಮನೆಗೆ ಯಾಜಕನಾಗಿರುವದು ಒಳ್ಳೇದೋ ಅಥವಾ ಇಸ್ರಾಯೇಲಿನಲ್ಲಿ ಒಂದು ಗೋತ್ರಕ್ಕೂ ಒಂ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ಬಕ್ಕೂ ಯಾಜಕನಾಗಿರುವದು ಒಳ್ಳೇದೋ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ಗ ಯಾಜಕನ ಹೃದಯವು ಸಂತೋಷಪಟ್ಟದ್ದರಿಂದ ಅವನು ಏಫೋದನ್ನೂ ಪ್ರತಿ ಮೆಗಳನ್ನೂ ಕೆತ್ತಿದ ವಿಗ್ರಹವನ್ನೂ ತಕ್ಕೊಂಡು ಜನ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ಧ್ಯದಲ್ಲಿ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ಅವರು ತಿರುಗಿಕೊಂಡು ಹೊರಟು ಚಿಕ್ಕವರನ್ನೂ ಸಾಮಾನುಗಳನ್ನೂ ಪಶು ಗಳನ್ನೂ ತಮಗೆ ಮುಂದಾಗಿ ಕಳುಹಿ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ಅವರು ವಿಾಕನ ಮನೆಯಿಂದ ದೂರವಾಗಿ ಹೋದಾಗ ವಿಾಕನ ಮನೆಯ ಸುತ್ತಲೂ ನೆರೆಮನೆ ಗಳಲ್ಲಿರುವ ಮನುಷ್ಯರು ಕೂಡಿ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ಯರನ್ನು ಸಂಧಿಸಿ ಅವರನ್ನು ಕೂಗಿ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ಅವರು ತಮ್ಮ ಮುಖ ತಿರುಗಿಸಿ ವಿಾಕನಿಗೆ--ನೀನು ಗುಂಪನ್ನು ಕೂಡಿಸಿ ಬರುವುದಕ್ಕೆ ನಿನಗೆ ಏನಾಯಿತು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ಅವನು--ನಾನು ಮಾಡಿಕೊಂಡ ನನ್ನ ದೇವರು ಗಳನ್ನೂ ಯಾಜಕನನ್ನೂ ತಕ್ಕೊಂಡು ಹೋದಿರಿ; ಇನ್ನು ನನಗೆ ಏನದೆ?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ನ್ನು--ನಿನಗೆ ಏನಾಯಿತೆಂದು ಕೇಳುವ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ಆದರೆ ದಾನ್ಯರು ಅವ ನಿಗೆ--ಕೋಪಿಷ್ಠರು ನಿನ್ನ ಮೇಲೆ ಬೀಳದ ಹಾಗೆ, ನೀನು ನಿನ್ನ ಪ್ರಾಣವನ್ನೂ ನಿನ್ನ ಮನೆಯವರ ಪ್ರಾ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ನ್ನೂ ಕಳಕೊಳ್ಳದ ಹಾಗೆ, ನಿನ್ನ ಸ್ವರ ನಮ್ಮಲ್ಲಿ ಕೇಳಿ ಸದೆ ಇರಲಿ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ದಾನ್ಯರು ತಮ್ಮ ಮಾರ್ಗ ವಾಗಿ ಹೋದರು. ಆಗ ಅವರು ತನಗಿಂತ ಬಲಿಷ್ಠ ರೆಂದು ವಿಾಕನು ನೋಡಿ ತಿರುಗಿಕೊಂಡು ತನ್ನ ಮ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ರೆ ಅವರು ವಿಾಕನು ಮಾಡಿಕೊಂಡವು ಗಳನ್ನೂ ಅವನೊಂದಿಗಿದ್ದ ಯಾಜಕನನ್ನೂ ಅಪಹರಿಸಿ ಕೊಂಡು ವಿಶ್ರಾಂತಿಯಾ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ರವಸವಾಗಿಯೂ ಇದ್ದ ಲಯಿಷಿನ ಜನರ ಮೇಲೆ ಬಂದು ಅವರನ್ನು ಕತ್ತಿಯಿಂದ ಹೊಡೆದು ಆ ಪಟ್ಟಣವನ್ನು ಬೆಂಕಿಯಿಂದ ಸುಟ್ಟುಬಿ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ಅದು ಚೀದೋನಿಗೆ ದೂರವಾಗಿ ದ್ದದರಿಂದಲೂ ಯಾವ ಮನುಷ್ಯನ ಸಂಗಡವಾದರೂ ಅವರಿಗೆ ಕೆಲಸವಿಲ್ಲದ್ದರಿಂದಲೂ ತಪ್ಪಿಸುವವರು 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ಲಿಲ್ಲ. ಆ ಪಟ್ಟಣವು ಬೇತ್‌ರೆಹೋಬಿಗೆ ಸವಿಾಪವಾದ ತಗ್ಗಿನಲ್ಲಿ ಇ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ಅಲ್ಲಿ ಅವರು ಪಟ್ಟಣವನ್ನು ಕಟ್ಟಿ ಅದರಲ್ಲಿ ವಾಸವಾಗಿದ್ದರು. ಆದರೆ ಪಟ್ಟಣಕ್ಕೆ ಇಸ್ರಾಯೇಲಿಗೆ ಹುಟ್ಟಿದ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ದೆಯಾದ ದಾನನ ಹೆಸರಿನ ಹಾಗೆಯೇ ದಾನನು ಎಂದು ಹೆಸರಿ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ಆದರೆ ಮೊದಲು ಆ ಪಟ್ಟಣಕ್ಕೆ ಲಯಿಷೆಂಬ ಹೆಸರು ಇತ್ತು. ಆಗ ದಾನನ ಮಕ್ಕಳು ಆ ಕೆತ್ತಿದ ವಿಗ್ರಹವನ್ನು ತ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ಥಾಪಿಸಿಕೊಂಡರು. ಮನಸ್ಸೆಯ ಮೊಮ್ಮಗನೂ ಗೆರ್ಷೋಮನ ಮಗನೂ ಯೋನಾ ತಾನನೂ ಅವನ ಮಕ್ಕಳೂ ಆ ದೇಶದವರು ಸೆರೆಯಾಗಿ ಒಯ್ಯಲ್ಪಡು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ಸದ ವರೆಗೂ ದಾನನ ಗೋತ್ರದ ವರಿಗೆ ಯಾಜಕರಾ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ದೇವರ ಮನೆ ಶಿಲೋವಿ ನಲ್ಲಿ ಇರುವ ಮಟ್ಟಿಗೂ ವಿಾಕನು ಮಾಡಿದ ವಿಗ್ರಹ ವನ್ನು ಅವರು ಇಟ್ಟುಕೊಂಡಿ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 ದಿವಸಗಳಲ್ಲಿ ಇಸ್ರಾಯೇಲಿನೊಳಗೆ ಅರಸನಿರಲಿಲ್ಲ. ಆ ದಿವಸಗಳಲ್ಲಿ ದಾನನ ಗೋತ್ರದವರು ವಾಸವಾಗಿರುವದಕ್ಕೆ ತಮಗೆ ಬಾಧ್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ನ್ನು ಹುಡುಕುತ್ತಿದ್ದರು. ಯಾಕಂದರೆ ಅಂದಿನ ವರೆಗೆ ಅವರಿಗೆ ಇಸ್ರಾಯೇಲ್‌ ಗೋತ್ರಗಳಲ್ಲಿ ಪೂರ್ಣವಾಗಿ ಬಾಧ್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ಕ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ವರು ದೇಶವನ್ನು ಪಾಳತಿ ನೋಡಿ ಶೋಧಿಸುವದಕ್ಕಾಗಿ ತಮ್ಮ ಮೇರೆಗಳಲ್ಲಿರುವ ಚೊರ್ಗದಿಂದಲೂ ಎಷ್ಟಾವೋಲಿನಿಂದಲೂ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ಬದಲ್ಲಿ ಪರಾಕ್ರಮಶಾಲಿಗಳಾದ ಐದು ಮಂದಿ ಯನ್ನು ಕರೆದು ಅವರಿಗೆ--ನೀವು ಹೋಗಿ ದೇಶವನ್ನು ಶೋಧಿಸಿರಿ ಎಂದು ಹೇ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ದರು. ಹಾಗೆಯೇ ಇವರು ಎಫ್ರಾಯಾಮ್‌ ಬೆಟ್ಟದಲ್ಲಿರುವ ವಿಾಕನ ಮನೆಯ ಬಳಿಗೆ ಬಂದು ಅಲ್ಲಿ ಇಳು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ವರು ವಿಾಕನ ಮನೆಯ ಬಳಿಯಲ್ಲಿರುವಾಗ ಲೇವಿಯನಾದ ಪ್ರಾಯಸ್ಥನ ಸ್ವರವನ್ನು ತಿಳುಕೊಂಡು ಅವನ ಬಳಿಗೆ ಹೋಗಿ--ನಿನ್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ಲ್ಲಿಗೆ ಕರಕೊಂಡು ಬಂದವರು ಯಾರು? ಇಲ್ಲಿ ಏನು ಮಾಡುತ್ತಿ? ಇಲ್ಲಿ ನಿನಗೆ ಏನು ಇದೆ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ಅವನು ಅವರಿಗೆವಿಾಕನು ನನಗೆ ಹೀಗೆ ಹೀಗೆ ನಡಿಸುತ್ತಾನೆ; ನನ್ನನ್ನು ಸಂಬಳಕ್ಕೆ ಇಟ್ಟು ಕೊಂಡಿದ್ದಾನೆ; ನಾನು ಅವ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ಕನಾಗಿ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8]]></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2026-10-20T03:13:20Z</dcterms:created>
  <dcterms:modified xsi:type="dcterms:W3CDTF">2026-10-20T03:13:20Z</dcterms:modified>
  <dc:title>ನ್ಯಾಯಸ್ಥಾಪಕರು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