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வியாயிராததினால் எனக்குப் பிரயோஜனமென்ன? பலன் என்ன? என்று சொன்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வியாயிராததினால் எனக்குப் பிரயோஜனமென்ன? பலன் என்ன? என்று சொன்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ம் உம்மோடே இருக்கிற உம்முடைய சிநேகிதருக்கும் நான் பிரதியுத்தரம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வானத்தை அண்ணாந்து பார்த்து, உம்மைப்பார்க்கிலும் உயரமாயிருக்கிற ஆகாயமண்டலங்களைக் கண்ணோ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ீதிமானாயிருந்தால், அதினாலே அவருக்கு என்ன கிடைக்கும் அல்லது அவர் தம்முடைய கையில் என்ன லாபத்தைப் பெறுவ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உண்டாக்கினவரும், இரவிலும் கீதம்பாட அருள்செய்கிறவருமாகிய என் சிருஷ்டிகர்த்தாவாகிய தேவன் எங்கே என்று கேட்பவன் ஒருவன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பொல்லாதவர்களின் பெருமையினிமித்தம் கூப்பிடுகிறார்கள்; அவரே மறுஉத்தரவு கொடுக்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பொல்லாதவர்களின் பெருமையினிமித்தம் கூப்பிடுகிறார்கள்; அவரே மறுஉத்தரவு கொடுக்கிற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 அவருடைய கோபமானது நியாயத்தை முற்றிலும் விசாரியாது; அவர் இன்னும் ஒன்றையும் குறையற்றவிதமாய்த் தீர்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 அவருடைய கோபமானது நியாயத்தை முற்றிலும் விசாரியாது; அவர் இன்னும் ஒன்றையும் குறையற்றவிதமாய்த் தீர்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யோபு வீணாய்த் தம்முடைய வாயைத் திறந்து, அறிவில்லாமல் வார்த்தைகளை மிகுதியாய் வசனிக்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লীহূ কথা বলে চলল| সে বল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য়োব, আপনার পক্ষে একথা বলা ঠিক নয় য়ে, ‘ঈশ্বর অপেক্ষা আমিই অধিকতর সঠিক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বং ইয়োব, আপনি ঈশ্বরকে জিজ্ঞাসা করেছেন, ‘কেউ যদি ঈশ্বরকে খুশী করতে চায় তাহলে সে কি পাবে?’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পাপ না করি তাহলেই বা আমার কি ভাল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ইয়োব, আমি আপনাকে এবং আপনার সঙ্গে আপনার য়ে বন্ধুরা রযেছে তাঁদের উত্তর দি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য়োব, আকাশের দিকে দেখুন, সেই মেঘের দিকে দেখুন যা আপনার থেকে অনেক অনেক উচেচ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য়োব, যদি আপনি পাপ করেন, তা ঈশ্বরকে স্পর্শমাত্র করে না| যদি আপনার অনেক পাপও থাকে তাতেও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এস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বং ইয়োব, যদি আপনি ভালো হন তাতেও ঈশ্বরের কিছু এসে যায় না| ঈশ্বর আপনার কাছ থেকে কিছুই পা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য়োব, য়ে ভাল বা মন্দ কাজ আপনি করেন তা আপনারই মত অন্য লোকদের প্রভাবিত করে মাত্র| তা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ও করে না, আঘাতও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দি মন্দ লোকরা আহত হয় তারা সাহায্যের জন্য চিত্কার করে| তারা শক্তিশালী লোকের কাছে যায়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সাহায্য প্রার্থ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বলবে না, ‘ঈশ্বর কোথায় যিনি আমাকে সৃষ্টি করেছেন? সেই ঈশ্বর কোথায় যিনি রাত্রে আমাকে সঙ্গ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আমাদের পশুপাখীদের চেয়ে বুদ্ধিমান করেছেন| তাই, কোথায় তি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 যদি ঐ মন্দ লোকরা সাহায্যের জন্য ঈশ্বরকে ডাকে, ঈশ্বর ওদের কোন উত্তর দেবেন না| কেন? কারণ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গুলো অহঙ্কারী| ওরা এখনও ভাবে ওরাই বেশী গুরুত্বপূর্ণ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থা সত্য য়ে ঈশ্বর ওদের অর্থহীন চাওযায কোন কান দেবেন না| ঈশ্বর সর্বশক্তিমান ওদের দিকে মনোয়োগ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ইয়োব, আপনি যখন বলেছেন আপনি ঈশ্বরকে দেখেন না, তখন তিনি আপনার কথা শুনবেন না| আপনি বলেছ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নিজেকে নিষ্পাপ প্রমাণ করার জন্য, ঈশ্বরের সঙ্গে মুখোমুখি হওয়ার সুয়োগের অপেক্ষায র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ইয়োব ভাবেন য়ে ঈশ্বর মন্দ লোকদের শাস্তি দেন না, তিনি মনে করেন ঈশ্বর পাপের দিকে কোন দৃষ্টি দ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ইয়োব অর্থহীন কথাবার্তা বলেন| তিনি অনেক কথা বলেন কিন্তু কিছু জান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2026-10-20T05:19:15Z</dcterms:created>
  <dcterms:modified xsi:type="dcterms:W3CDTF">2026-10-20T05:19:15Z</dcterms:modified>
  <dc:title>ইয়োব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