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யு அரசாண்ட இரண்டாம் வருஷம் எட்டாம் மாதத்திலே இத்தோவின் மகனான பெரகியாவின் குமாரனாகிய சகரியாவுக்கு உண்டான கர்த்தருடைய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உங்கள் பிதாக்களின்மேல் கடுங்கோபமாய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அவர்களை நோக்கி: சேனைகளின் கர்த்தர் உரைக்கிறது என்னவென்றால்: என்னிடத்தில் திரும்புங்கள் என்று சேனைகளின் கர்த்தர் சொல்லுகிறார்; அப்பொழுது நான் உங்களிடத்துக்குத் திரும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நீ அவர்களை நோக்கி: சேனைகளின் கர்த்தர் உரைக்கிறது என்னவென்றால்: என்னிடத்தில் திரும்புங்கள் என்று சேனைகளின் கர்த்தர் சொல்லுகிறார்; அப்பொழுது நான் உங்களிடத்துக்குத் திரும்ப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பிதாக்களைப் போலிராதேயுங்கள்; முந்தின தீர்க்கதரிசிகள் அவர்களை நோக்கி: உங்கள் பொல்லாத வழிகளையும் உங்கள் பொல்லாத கிரியைகளையும் விட்டுத் திரும்புங்கள் என்று சேனைகளின் கர்த்தர் சொல்லுகிறார் என்று கூப்பிட்டார்கள்; ஆனாலும் எனக்குச் செவிகொடாமலும் என்னைக் கவனியாமலும் போனார்கள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் பிதாக்கள் எங்கே? தீர்க்கதரிசிகள் என்றென்றைக்கும் உயிரோடிருப்பார்கள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ாமற்போனாலும, தீர்க்கதரிசிகளாகிய என் ஊழியக்காரருக்கு நான் கட்டளையிட்ட என் வார்த்தைகளும் என் தீர்மானங்களும் உங்கள் பிதாக்களிடத்தில் பலிக்கவில்லையோ? எங்கள் வழிகளின்படியேயும், எங்கள் கிரியைகளின்படியேயும் சேனைகளின் கர்த்தர் எங்களுக்குச் செய்ய நிர்ணயித்தபடியே எங்களுக்குச் செய்தாரென்று அவர்கள் திரும்பவந்து சொன்னதில்லையோ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யு அரசாண்ட இரண்டாம் வருஷம், சேபாத் மாதமாகிய பதினோராம் மாதம் இருபத்துநாலாந்தேதியிலே, கர்த்தருடைய வார்த்தை இத்தோவின் மகனான பெரகியாவின் குமாரன் சகரியா என்னும் தீர்க்கதரிசிக்கு உண்டாயிற்று; அவன் சொன்ன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ரியு அரசாண்ட இரண்டாம் வருஷம், சேபாத் மாதமாகிய பதினோராம் மாதம் இருபத்துநாலாந்தேதியிலே, கர்த்தருடைய வார்த்தை இத்தோவின் மகனான பெரகியாவின் குமாரன் சகரியா என்னும் தீர்க்கதரிசிக்கு உண்டாயிற்று; அவன் சொன்ன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ன்று ராத்திரி சிவப்புக் குதிரையின்மேல் ஏறியிருந்த ஒரு புருஷனைக் கண்டேன்; அவர் பள்ளத்தாக்கில் இருக்கிற மிருதுச்செடிகளுக்குள்ளே நின்றார்; அவருக்குப் பின்னாலே சிவப்பும் மங்கின நிறமும் வெண்மையுமான குதிரைகள் இருந்தன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; என் ஆண்டவரே, இவர்கள் யாரென்று கேட்டேன்; என்னோடே பேசுகிற தூதனானவர்: இவர்கள் யாரென்று நான் உனக்குக் காண்பிப்பேன் என்று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; என் ஆண்டவரே, இவர்கள் யாரென்று கேட்டேன்; என்னோடே பேசுகிற தூதனானவர்: இவர்கள் யாரென்று நான் உனக்குக் காண்பிப்பேன் என்று 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ிருதுச்செடிகளுக்குள்ளே நின்ற அந்தப் புருஷன் பிரதியுத்தரமாக: இவர்கள் பூமியெங்கும் சுற்றிப்பார்க்கக் கர்த்தர் அனுப்பினவர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ிருதுச்செடிகளுக்குள்ளே நின்ற அந்தப் புருஷன் பிரதியுத்தரமாக: இவர்கள் பூமியெங்கும் சுற்றிப்பார்க்கக் கர்த்தர் அனுப்பினவர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கள் மிருதுச்செடிகளுக்குள்ளே நின்ற கர்த்தருடைய தூதனை நோக்கி: நாங்கள் பூமியெங்கும் சுற்றிப்பார்த்தோம்; இதோ, பூமிமுழுவதும் அமைதலும் அமரிக்கையுமாயிருக்கிறது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கள் மிருதுச்செடிகளுக்குள்ளே நின்ற கர்த்தருடைய தூதனை நோக்கி: நாங்கள் பூமியெங்கும் சுற்றிப்பார்த்தோம்; இதோ, பூமிமுழுவதும் அமைதலும் அமரிக்கையுமாயிருக்கிறது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ுடைய தூதன் தன் மறுமொழியைச் சேனைகளின் கர்த்தாவே, இந்த எழுபது வருஷமாய் நீர் கோபங்கொண்டிருக்கிற எருசலேமின்மேலும் யூதா பட்டணங்களின்மேலும் எந்தமட்டும் இரங்காதிருப்பீர் என்று சொல்ல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கர்த்தருடைய தூதன் தன் மறுமொழியைச் சேனைகளின் கர்த்தாவே, இந்த எழுபது வருஷமாய் நீர் கோபங்கொண்டிருக்கிற எருசலேமின்மேலும் யூதா பட்டணங்களின்மேலும் எந்தமட்டும் இரங்காதிருப்பீர் என்று சொல்ல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, என்னோடே பேசின தூதனுக்கு நல்வார்த்தைகளையும் ஆறுதலான வார்த்தைகளையும் பிரதியுத்தரமாகச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ன்னோடே பேசின தூதன் என்னை நோக்கி: சேனைகளின் கர்த்தர் உரைக்கிறது என்னவென்றால்: நான் எருசலேமுக்காகவும் சீயோனுக்காகவும் மகா வைராக்கியம் கொண்ட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என்னோடே பேசின தூதன் என்னை நோக்கி: சேனைகளின் கர்த்தர் உரைக்கிறது என்னவென்றால்: நான் எருசலேமுக்காகவும் சீயோனுக்காகவும் மகா வைராக்கியம் கொண்டிரு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ொஞ்சங் கோபங்கொண்டிருந்தபோது அவர்கள் தங்கள் கேட்டை அதிகரிக்கத் தேடினபடியினால், சுகமாய் வாழுகிற புறஜாதிகள்பேரில் நான் கடுங்கோபங்கொ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மனஉருக்கத்தோடே எருசலேமினிடத்தில் திரும்பினேன் என்று கர்த்தர் சொல்லுகிறார்; என் ஆலயம் அதிலே கட்டப்படும்; எருசலேமின்மேல் அளவுநூல் பிடிக்கப்படும் என்று சேனைகளின் கர்த்தர் சொல்லுகிறார் என்று கூற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மனஉருக்கத்தோடே எருசலேமினிடத்தில் திரும்பினேன் என்று கர்த்தர் சொல்லுகிறார்; என் ஆலயம் அதிலே கட்டப்படும்; எருசலேமின்மேல் அளவுநூல் பிடிக்கப்படும் என்று சேனைகளின் கர்த்தர் சொல்லுகிறார் என்று கூற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ன் பட்டணங்கள் நன்மையினால் பரம்பியிருக்கும்; இன்னும் கர்த்தர் சீயோனைத் தேற்றரவு பண்ணுவார்; இன்னும் எருசலேமைத் தெரிந்துகொள்ளுவார் என்று சேனைகளின் கர்த்தர் சொல்லுகிறார் என்று பின்னும் கூற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்னும் என் பட்டணங்கள் நன்மையினால் பரம்பியிருக்கும்; இன்னும் கர்த்தர் சீயோனைத் தேற்றரவு பண்ணுவார்; இன்னும் எருசலேமைத் தெரிந்துகொள்ளுவார் என்று சேனைகளின் கர்த்தர் சொல்லுகிறார் என்று பின்னும் கூற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என் கண்களை ஏறெடுத்துப்பார்த்தபோது, இதோ, நாலு கொம்புகளைக் கண்ட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என்னவென்று என்னோடே பேசின தூதனைக் கேட்டேன்; அதற்கு அவர்: இவைகள் யூதாவையும் இஸ்ரவேலையும் எருசலேமையும் சிதறடித்த கொம்பு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் என்னவென்று என்னோடே பேசின தூதனைக் கேட்டேன்; அதற்கு அவர்: இவைகள் யூதாவையும் இஸ்ரவேலையும் எருசலேமையும் சிதறடித்த கொம்பு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எனக்கு நாலு தொழிலாளிகளைக் காண்பி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ர்கள் என்னசெய்ய வருகிறார்களென்று கேட்டேன்; அதற்கு அவர்: ஒருவனும் தன் தலையை ஏறெடுக்கக் கூடாதபடி அந்தக் கொம்புகள் யூதாவைச் சிதறடித்ததே, அவைகளுக்குப் பயமுறுத்துகிறதற்கும், யூதாவின் தேசத்தைப் பாழாக்கத் தங்கள் கொம்பை எடுத்த ஜாதிகளுடைய கொம்புகளை விழத்தள்ளுகிறதற்கும் இவர்கள் வந்த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ದಾರ್ಯಾವೆಷನ ಎರಡನೆಯ ವರುಷದ ಎಂಟನೆಯ ತಿಂಗಳಲ್ಲಿ ಕರ್ತನ ವಾಕ್ಯವು ಇದ್ದೋನನ ಮಗನಾದ ಬೆರಕ್ಯನ ಮಗನಾದ ಜೆಕರ್ಯ ನೆಂ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ಾದಿಗೆ ಉಂಟಾಯಿತು. ಹೇಗ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ನಿಮ್ಮ ಪಿತೃಗಳ ಮೇಲೆ ಬಹು ಕೋಪಗೊಂಡ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ದರಿಂದ ನೀನು ಅವರಿಗೆ ಹೇಳತಕ್ಕದ್ದೇ ನಂದರೆ--ಸೈನ್ಯಗಳ ಕರ್ತನು ಹೀಗೆ ಹೇಳುತ್ತಾನೆ--ನನ್ನ ಕಡೆಗೆ ತ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ಿರಿ, ಆಗ ನಾನು ನಿಮ್ಮ ಬಳಿಗೆ ತಿರುಗಿಕೊಳ್ಳುವೆನೆಂದು ಸೈನ್ಯಗಳ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ೀವು ನಿಮ್ಮ ಪಿತೃಗಳ ಹಾಗಿರಬೇಡಿರಿ; ಅವರಿಗೆ ಪೂರ್ವದ ಪ್ರವಾದಿಗಳು ಕೂಗಿ--ನಿಮ್ಮ ಕೆಟ್ಟ ಮಾರ್ಗಗಳನ್ನೂ ನಿಮ್ಮ ಕೆ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ಯೆಗಳನ್ನೂ ಬಿಟ್ಟು ತಿರುಗಿರಿ ಎಂದು ಸೈನ್ಯಗಳ ಕರ್ತನು ಅನ್ನುತ್ತಾನೆಂದು ಹೇಳಿದರು; ಆದರೆ ಅವರು ಕೇಳ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ಲ್ಲಿ ಲಕ್ಷ್ಯ ವಿಡಲಿಲ್ಲವ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ಮ್ಮ ಪಿತೃ ಗಳೋ, ಅವರು ಎಲ್ಲಿ? ಪ್ರವಾದಿಗಳು, ಅವರು ನಿತ್ಯವಾಗಿ ಬದುಕುತ್ತಾರ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ನಾನು ನನ್ನ ಸೇವಕರಾದ ಪ್ರವಾದಿಗಳಿಗೆ ಆಜ್ಞಾಪಿಸಿದ ನನ್ನ ವಾಕ್ಯ ಗಳೂ ನನ್ನ ನಿಯಮಗಳೂ ನಿಮ್ಮ ಪಿತೃಗಳಿಗೆ ಸೇರ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ಲವೋ? ಆಗ ಅವರು ತಿರುಗಿಕೊಂಡು--ಸೈನ್ಯಗಳ ಕರ್ತನು ಯೋಚಿಸಿದ ಹಾಗೆಯೇ ನಮ್ಮ ಮಾರ್ಗಗಳ ಪ್ರಕಾರವಾಗಿಯೂ ನಮ್ಮ ಕ್ರಿಯ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ವಾ ಗಿಯೂ ನಮಗೆ ಮಾಡಿದ್ದಾನೆಂದು ಹೇಳಿದರು ಎಂಬ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ಾರ್ಯಾವೆಷನ ಎರಡನೆಯ ವರುಷದ ಹನ್ನೊಂ ದನೆ ತಿಂಗಳಾದ ಶೆಬಾಟ್‌ ಎಂಬ ತಿಂಗಳಿನ ಇಪ್ಪತ್ತ ನಾಲ್ಕನೆಯ ದಿನದಲ್ಲಿ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ು ಇದ್ದೋನಿನ ಮಗನಾದ ಬೆರೆಕ್ಯನ ಮಗನಾದ ಪ್ರವಾದಿಯಾದ ಜೆಕರ್ಯನಿಗೆ ಉಂಟಾಯಿತು. ಹೇಗೆಂ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ರಾತ್ರಿಯಲ್ಲಿ ನೋಡಿದಾಗ ಇಗೋ, ಕೆಂಪು ಕುದುರೆಯ ಮೇಲೆ ಸವಾರಿ ಮಾಡುವ ಒಬ್ಬ ಮನುಷ್ಯನು; ಅವನು ತಗ್ಗಿನಲ್ಲ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ಧದ ಗಿಡಗಳ ನಡುವೆ ನಿಂತಿದ್ದನು; ಅವನ ಹಿಂದೆ ಕೆಂಪು ಕಪಿಲ ಬಿಳೀ ಕುದುರೆಗ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ನಾನು--ಓ ನನ್ನ ಒಡೆಯನೇ, ಇವೇನು ಅಂದೆನು. ಆಗ ನನ್ನ ಸಂಗಡ ಮಾತನಾಡಿದ ದೂತ ನು--ಇವೇನೆಂದು ನಿನಗೆ ತೋರಿಸುತ್ತ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ಗಂಧದ ಗಿಡಗಳ ನಡುವೆ ನಿಂತ ಮನುಷ್ಯನು ಉತ್ತರಕೊಟ್ಟು ಹೇಳಿದ್ದೇನಂದರೆ--ಇವರು ಭೂಮಿ ಯಲ್ಲಿ ಅತ್ತಿಂದ ಇ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ಿಂದ ಅತ್ತ ನಡೆದಾಡುವದಕ್ಕೆ ಕರ್ತನು ಕಳುಹಿಸಿದ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ಅವರು ಗಂಧದ ಗಿಡಗಳ ನಡುವೆ ನಿಂತ ಕರ್ತನ ದೂತನಿಗೆ ಉತ್ತರಕೊಟ್ಟು ಹೇಳಿದ್ದೇನಂದರೆ -- ಭೂಮಿಯಲ್ಲಿ ಇತ್ತಿಂದ ಅ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್ತಿಂದ ಇತ್ತ ನಡೆದಾಡಿದ್ದೇವೆ; ಇಗೋ, ಭೂಮಿಯೆಲ್ಲಾ ಸುಮ್ಮನಿದ್ದು ಶಾಂತಿಯಾಗಿದೆ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ಕರ್ತನ ದೂತನು ಉತ್ತರಕೊಟ್ಟು ಹೀಗಂ ದನು--ಓ ಸೈನ್ಯಗಳ ಕರ್ತನೇ, ನೀನು ಯೆರೂಸಲೇ ಮನ್ನೂ ಯೆಹೂದದ ಪಟ್ಟಣ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ಷ್ಟರ ವರೆಗೆ ಕನಿಕರಿಸದೆ ಇರುವಿ? ಅವುಗಳ ಮೇಲೆ ಈ ಎಪ್ಪತ್ತು ವರುಷಗಳು ಸಿಟ್ಟು ಮಾಡಿದ್ದೀಯಲ್ಲವ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ಕರ್ತನು ನನ್ನ ಸಂಗಡ ಮಾತನಾಡಿದ ದೂತನಿಗೆ ಒಳ್ಳೇ ಮಾತುಗಳಿಂದಲೂ ಆದರಣೆಯ ಮಾತು ಗಳಿಂದಲೂ ಉತ್ತರ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 ಸಂಗಡ ಮಾತ ನಾಡಿದ ದೂತನು ನನಗೆ ಹೇಳಿದ್ದೇನಂದರೆ--ಕೂಗಿ ಹೇಳು; ಏನಂದರೆ--ಸೈನ್ಯಗಳ ಕರ್ತನು ಹೀಗೆ ಹೇ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ಾನೆ--ನಾನು ಯೆರೂಸಲೇಮಿಗಾಗಿಯೂ ಚೀಯೋನಿ ಗಾಗಿಯೂ ಬಹುರೋಷವುಳ್ಳ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ಶ್ಚಿಂತೆ ಯುಳ್ಳವರಾಗಿರುವ ಅನ್ಯಜನಾಂಗದ ಮೇಲೆ ನಾನು ಬಹಳ ಕೋಪಿಸಿಕೊಂಡಿದ್ದೇನೆ. ನಾನು ಸ್ವಲ್ಪ ಕೋಪ ಮಾಡಿಕೊಂಡ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ಸಂಕಟಕ್ಕೆ ಸಹಾಯಮಾಡ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ಕರ್ತನು ಹೀಗೆ ಹೇಳುತ್ತಾನೆ --ನಾನು ಕನಿಕರದಿಂದ ಯೆರೂಸಲೇಮಿನ ಕಡೆಗೆ ತಿರುಗಿಕೊಂಡಿದ್ದೇನೆ; ನನ್ನ ಆಲ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ಕಟ್ಟ ಲ್ಪಡುವದೆಂದು ಸೈನ್ಯಗಳ ಕರ್ತನು ಅನ್ನುತ್ತಾನೆ; ಯೆರೂ ಸಲೇಮಿನ ಮೇಲೆ ಅಳತೆ ನೂಲು ಚಾಚ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ನ್ನೂ ಕೂಗಿ ಹೇಳು, ಏನಂದರೆ--ಸೈನ್ಯಗಳ ಕರ್ತನು ಹೀಗೆ ಹೇಳುತ್ತಾನೆ--ನನ್ನ ಪಟ್ಟಣಗಳು ಇನ್ನು ಅಭಿವೃದ್ಧ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ಡುವವು; ಕರ್ತನು ಚೀಯೋನನ್ನು ಇನ್ನು ಆದರಿಸುವನು; ಯೆರೂಸಲೇಮನ್ನು ಇನ್ನು ಆದು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ನನ್ನ ಕಣ್ಣುಗಳನ್ನು ಎತ್ತಿದಾಗ ಇಗೋ, ನಾಲ್ಕು ಕೊಂಬುಗಳನ್ನು ನೋ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ನನ್ನ ಕೂಡ ಮಾತನಾಡಿದ ದೂತನಿಗೆ ನಾನು--ಇದೇನು ಅಂದೆನು. ಅದಕ್ಕೆ ಅವನು ನನಗೆ ಉತ್ತರಕೊಟ್ಟು--ಇವು ಯೆಹೂದ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ನ್ನೂ ಯೆರೂಸ ಲೇಮನ್ನೂ ಚದರಿಸಿದ ಕೊಂಬುಗ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ಕರ್ತನು ನನಗೆ ನಾಲ್ಕು ಬಡಗಿಯವರನ್ನು ತೋ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ನಾನು--ಇವರು ಏನು ಮಾಡುವದಕ್ಕೆ ಬರುತ್ತಾರೆ ಅಂದೆನು. ಅದಕ್ಕೆ ಆತನು ಮಾತನಾಡಿ ಹೇಳಿದ್ದೇನಂದರೆ--ಯಾವನ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ಲೆಯನ್ನು ಎತ್ತದ ಹಾಗೆ ಯೆಹೂದವನ್ನು ಚದರಿಸಿದ ಕೊಂಬುಗಳು. ಆದರೆ ಇವರು ಅವರನ್ನು ಹೆದರಿಸಿ ಯೆಹೂದ ದೇಶದ ಮೇಲೆ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ಸುವದಕ್ಕೆ ಕೊಂಬನ್ನು ಎತ್ತಿದ ಅನ್ಯಜನಾಂಗಗಳ ಕೊಂಬುಗಳನ್ನು ಕೆಳಗೆ ಹಾಕುವದಕ್ಕೆ ಬಂದ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2026-10-21T04:47:17Z</dcterms:created>
  <dcterms:modified xsi:type="dcterms:W3CDTF">2026-10-21T04:47:17Z</dcterms:modified>
  <dc:title>ಜೆಕರ್ಯನು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