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01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மர்ந்திருப்பேன் அருகின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ய்ந்திருப்பேன் உம் தோளின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ய்யா என் நேச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 கூர்ந்தீர் ஜீவன் த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ிக்கிறேன் உம்மைத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னைவெல்லாம் நீர்தானய்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ாடி மகிழ்ந்திரு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ுள்ள நாளெல்லாம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2026-10-24T20:30:56Z</dcterms:created>
  <dcterms:modified xsi:type="dcterms:W3CDTF">2026-10-24T20:30:56Z</dcterms:modified>
  <dc:title>துதிப் பாடல்கள் : 89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