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Override PartName="/ppt/slides/slide77.xml" ContentType="application/vnd.openxmlformats-officedocument.presentationml.slide+xml"/>
  <Override PartName="/ppt/notesSlides/notesSlide77.xml" ContentType="application/vnd.openxmlformats-officedocument.presentationml.notesSlide+xml"/>
  <Override PartName="/ppt/slides/slide78.xml" ContentType="application/vnd.openxmlformats-officedocument.presentationml.slide+xml"/>
  <Override PartName="/ppt/notesSlides/notesSlide78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79.xml" ContentType="application/vnd.openxmlformats-officedocument.presentationml.notesSlide+xml"/>
  <Override PartName="/ppt/slides/slide80.xml" ContentType="application/vnd.openxmlformats-officedocument.presentationml.slide+xml"/>
  <Override PartName="/ppt/notesSlides/notesSlide80.xml" ContentType="application/vnd.openxmlformats-officedocument.presentationml.notesSlide+xml"/>
  <Override PartName="/ppt/slides/slide81.xml" ContentType="application/vnd.openxmlformats-officedocument.presentationml.slide+xml"/>
  <Override PartName="/ppt/notesSlides/notesSlide81.xml" ContentType="application/vnd.openxmlformats-officedocument.presentationml.notesSlide+xml"/>
  <Override PartName="/ppt/slides/slide82.xml" ContentType="application/vnd.openxmlformats-officedocument.presentationml.slide+xml"/>
  <Override PartName="/ppt/notesSlides/notesSlide82.xml" ContentType="application/vnd.openxmlformats-officedocument.presentationml.notesSlide+xml"/>
  <Override PartName="/ppt/slides/slide83.xml" ContentType="application/vnd.openxmlformats-officedocument.presentationml.slide+xml"/>
  <Override PartName="/ppt/notesSlides/notesSlide83.xml" ContentType="application/vnd.openxmlformats-officedocument.presentationml.notesSlide+xml"/>
  <Override PartName="/ppt/slides/slide84.xml" ContentType="application/vnd.openxmlformats-officedocument.presentationml.slide+xml"/>
  <Override PartName="/ppt/notesSlides/notesSlide84.xml" ContentType="application/vnd.openxmlformats-officedocument.presentationml.notesSlide+xml"/>
  <Override PartName="/ppt/slides/slide85.xml" ContentType="application/vnd.openxmlformats-officedocument.presentationml.slide+xml"/>
  <Override PartName="/ppt/notesSlides/notesSlide85.xml" ContentType="application/vnd.openxmlformats-officedocument.presentationml.notesSlide+xml"/>
  <Override PartName="/ppt/slides/slide86.xml" ContentType="application/vnd.openxmlformats-officedocument.presentationml.slide+xml"/>
  <Override PartName="/ppt/notesSlides/notesSlide86.xml" ContentType="application/vnd.openxmlformats-officedocument.presentationml.notesSlide+xml"/>
  <Override PartName="/ppt/slides/slide87.xml" ContentType="application/vnd.openxmlformats-officedocument.presentationml.slide+xml"/>
  <Override PartName="/ppt/notesSlides/notesSlide87.xml" ContentType="application/vnd.openxmlformats-officedocument.presentationml.notesSlide+xml"/>
  <Override PartName="/ppt/slides/slide88.xml" ContentType="application/vnd.openxmlformats-officedocument.presentationml.slide+xml"/>
  <Override PartName="/ppt/notesSlides/notesSlide88.xml" ContentType="application/vnd.openxmlformats-officedocument.presentationml.notesSlide+xml"/>
  <Override PartName="/ppt/slides/slide89.xml" ContentType="application/vnd.openxmlformats-officedocument.presentationml.slide+xml"/>
  <Override PartName="/ppt/notesSlides/notesSlide89.xml" ContentType="application/vnd.openxmlformats-officedocument.presentationml.notesSlide+xml"/>
  <Override PartName="/ppt/slides/slide90.xml" ContentType="application/vnd.openxmlformats-officedocument.presentationml.slide+xml"/>
  <Override PartName="/ppt/notesSlides/notesSlide90.xml" ContentType="application/vnd.openxmlformats-officedocument.presentationml.notesSlide+xml"/>
  <Override PartName="/ppt/slides/slide91.xml" ContentType="application/vnd.openxmlformats-officedocument.presentationml.slide+xml"/>
  <Override PartName="/ppt/notesSlides/notesSlide91.xml" ContentType="application/vnd.openxmlformats-officedocument.presentationml.notesSlide+xml"/>
  <Override PartName="/ppt/slides/slide92.xml" ContentType="application/vnd.openxmlformats-officedocument.presentationml.slide+xml"/>
  <Override PartName="/ppt/notesSlides/notesSlide92.xml" ContentType="application/vnd.openxmlformats-officedocument.presentationml.notesSlide+xml"/>
  <Override PartName="/ppt/slides/slide93.xml" ContentType="application/vnd.openxmlformats-officedocument.presentationml.slide+xml"/>
  <Override PartName="/ppt/notesSlides/notesSlide93.xml" ContentType="application/vnd.openxmlformats-officedocument.presentationml.notesSlide+xml"/>
  <Override PartName="/ppt/slides/slide94.xml" ContentType="application/vnd.openxmlformats-officedocument.presentationml.slide+xml"/>
  <Override PartName="/ppt/notesSlides/notesSlide94.xml" ContentType="application/vnd.openxmlformats-officedocument.presentationml.notesSlide+xml"/>
  <Override PartName="/ppt/slides/slide95.xml" ContentType="application/vnd.openxmlformats-officedocument.presentationml.slide+xml"/>
  <Override PartName="/ppt/notesSlides/notesSlide95.xml" ContentType="application/vnd.openxmlformats-officedocument.presentationml.notesSlide+xml"/>
  <Override PartName="/ppt/slides/slide96.xml" ContentType="application/vnd.openxmlformats-officedocument.presentationml.slide+xml"/>
  <Override PartName="/ppt/notesSlides/notesSlide96.xml" ContentType="application/vnd.openxmlformats-officedocument.presentationml.notesSlide+xml"/>
  <Override PartName="/ppt/slides/slide97.xml" ContentType="application/vnd.openxmlformats-officedocument.presentationml.slide+xml"/>
  <Override PartName="/ppt/notesSlides/notesSlide97.xml" ContentType="application/vnd.openxmlformats-officedocument.presentationml.notesSlide+xml"/>
  <Override PartName="/ppt/slides/slide98.xml" ContentType="application/vnd.openxmlformats-officedocument.presentationml.slide+xml"/>
  <Override PartName="/ppt/notesSlides/notesSlide98.xml" ContentType="application/vnd.openxmlformats-officedocument.presentationml.notesSlide+xml"/>
  <Override PartName="/ppt/slides/slide99.xml" ContentType="application/vnd.openxmlformats-officedocument.presentationml.slide+xml"/>
  <Override PartName="/ppt/notesSlides/notesSlide99.xml" ContentType="application/vnd.openxmlformats-officedocument.presentationml.notesSlide+xml"/>
  <Override PartName="/ppt/slides/slide100.xml" ContentType="application/vnd.openxmlformats-officedocument.presentationml.slide+xml"/>
  <Override PartName="/ppt/notesSlides/notesSlide100.xml" ContentType="application/vnd.openxmlformats-officedocument.presentationml.notesSlide+xml"/>
  <Override PartName="/ppt/slides/slide101.xml" ContentType="application/vnd.openxmlformats-officedocument.presentationml.slide+xml"/>
  <Override PartName="/ppt/notesSlides/notesSlide101.xml" ContentType="application/vnd.openxmlformats-officedocument.presentationml.notesSlide+xml"/>
  <Override PartName="/ppt/slides/slide102.xml" ContentType="application/vnd.openxmlformats-officedocument.presentationml.slide+xml"/>
  <Override PartName="/ppt/notesSlides/notesSlide102.xml" ContentType="application/vnd.openxmlformats-officedocument.presentationml.notesSlide+xml"/>
  <Override PartName="/ppt/slides/slide103.xml" ContentType="application/vnd.openxmlformats-officedocument.presentationml.slide+xml"/>
  <Override PartName="/ppt/notesSlides/notesSlide103.xml" ContentType="application/vnd.openxmlformats-officedocument.presentationml.notesSlide+xml"/>
  <Override PartName="/ppt/slides/slide104.xml" ContentType="application/vnd.openxmlformats-officedocument.presentationml.slide+xml"/>
  <Override PartName="/ppt/notesSlides/notesSlide104.xml" ContentType="application/vnd.openxmlformats-officedocument.presentationml.notesSlide+xml"/>
  <Override PartName="/ppt/slides/slide105.xml" ContentType="application/vnd.openxmlformats-officedocument.presentationml.slide+xml"/>
  <Override PartName="/ppt/notesSlides/notesSlide105.xml" ContentType="application/vnd.openxmlformats-officedocument.presentationml.notesSlide+xml"/>
  <Override PartName="/ppt/slides/slide106.xml" ContentType="application/vnd.openxmlformats-officedocument.presentationml.slide+xml"/>
  <Override PartName="/ppt/notesSlides/notesSlide106.xml" ContentType="application/vnd.openxmlformats-officedocument.presentationml.notesSlide+xml"/>
  <Override PartName="/ppt/slides/slide107.xml" ContentType="application/vnd.openxmlformats-officedocument.presentationml.slide+xml"/>
  <Override PartName="/ppt/notesSlides/notesSlide107.xml" ContentType="application/vnd.openxmlformats-officedocument.presentationml.notesSlide+xml"/>
  <Override PartName="/ppt/slides/slide108.xml" ContentType="application/vnd.openxmlformats-officedocument.presentationml.slide+xml"/>
  <Override PartName="/ppt/notesSlides/notesSlide108.xml" ContentType="application/vnd.openxmlformats-officedocument.presentationml.notesSlide+xml"/>
  <Override PartName="/ppt/slides/slide109.xml" ContentType="application/vnd.openxmlformats-officedocument.presentationml.slide+xml"/>
  <Override PartName="/ppt/notesSlides/notesSlide109.xml" ContentType="application/vnd.openxmlformats-officedocument.presentationml.notesSlide+xml"/>
  <Override PartName="/ppt/slides/slide110.xml" ContentType="application/vnd.openxmlformats-officedocument.presentationml.slide+xml"/>
  <Override PartName="/ppt/notesSlides/notesSlide11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  <p:sldId id="337" r:id="rId84"/>
    <p:sldId id="338" r:id="rId85"/>
    <p:sldId id="339" r:id="rId86"/>
    <p:sldId id="340" r:id="rId87"/>
    <p:sldId id="341" r:id="rId88"/>
    <p:sldId id="342" r:id="rId89"/>
    <p:sldId id="343" r:id="rId90"/>
    <p:sldId id="344" r:id="rId91"/>
    <p:sldId id="345" r:id="rId92"/>
    <p:sldId id="346" r:id="rId93"/>
    <p:sldId id="347" r:id="rId94"/>
    <p:sldId id="348" r:id="rId95"/>
    <p:sldId id="349" r:id="rId96"/>
    <p:sldId id="350" r:id="rId97"/>
    <p:sldId id="351" r:id="rId98"/>
    <p:sldId id="352" r:id="rId99"/>
    <p:sldId id="353" r:id="rId100"/>
    <p:sldId id="354" r:id="rId101"/>
    <p:sldId id="355" r:id="rId102"/>
    <p:sldId id="356" r:id="rId103"/>
    <p:sldId id="357" r:id="rId104"/>
    <p:sldId id="358" r:id="rId105"/>
    <p:sldId id="359" r:id="rId106"/>
    <p:sldId id="360" r:id="rId107"/>
    <p:sldId id="361" r:id="rId108"/>
    <p:sldId id="362" r:id="rId109"/>
    <p:sldId id="363" r:id="rId110"/>
    <p:sldId id="364" r:id="rId111"/>
    <p:sldId id="365" r:id="rId11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slide" Target="slides/slide78.xml"/>
  <Relationship Id="rId81" Type="http://schemas.openxmlformats.org/officeDocument/2006/relationships/slide" Target="slides/slide79.xml"/>
  <Relationship Id="rId82" Type="http://schemas.openxmlformats.org/officeDocument/2006/relationships/slide" Target="slides/slide80.xml"/>
  <Relationship Id="rId83" Type="http://schemas.openxmlformats.org/officeDocument/2006/relationships/slide" Target="slides/slide81.xml"/>
  <Relationship Id="rId84" Type="http://schemas.openxmlformats.org/officeDocument/2006/relationships/slide" Target="slides/slide82.xml"/>
  <Relationship Id="rId85" Type="http://schemas.openxmlformats.org/officeDocument/2006/relationships/slide" Target="slides/slide83.xml"/>
  <Relationship Id="rId86" Type="http://schemas.openxmlformats.org/officeDocument/2006/relationships/slide" Target="slides/slide84.xml"/>
  <Relationship Id="rId87" Type="http://schemas.openxmlformats.org/officeDocument/2006/relationships/slide" Target="slides/slide85.xml"/>
  <Relationship Id="rId88" Type="http://schemas.openxmlformats.org/officeDocument/2006/relationships/slide" Target="slides/slide86.xml"/>
  <Relationship Id="rId89" Type="http://schemas.openxmlformats.org/officeDocument/2006/relationships/slide" Target="slides/slide87.xml"/>
  <Relationship Id="rId90" Type="http://schemas.openxmlformats.org/officeDocument/2006/relationships/slide" Target="slides/slide88.xml"/>
  <Relationship Id="rId91" Type="http://schemas.openxmlformats.org/officeDocument/2006/relationships/slide" Target="slides/slide89.xml"/>
  <Relationship Id="rId92" Type="http://schemas.openxmlformats.org/officeDocument/2006/relationships/slide" Target="slides/slide90.xml"/>
  <Relationship Id="rId93" Type="http://schemas.openxmlformats.org/officeDocument/2006/relationships/slide" Target="slides/slide91.xml"/>
  <Relationship Id="rId94" Type="http://schemas.openxmlformats.org/officeDocument/2006/relationships/slide" Target="slides/slide92.xml"/>
  <Relationship Id="rId95" Type="http://schemas.openxmlformats.org/officeDocument/2006/relationships/slide" Target="slides/slide93.xml"/>
  <Relationship Id="rId96" Type="http://schemas.openxmlformats.org/officeDocument/2006/relationships/slide" Target="slides/slide94.xml"/>
  <Relationship Id="rId97" Type="http://schemas.openxmlformats.org/officeDocument/2006/relationships/slide" Target="slides/slide95.xml"/>
  <Relationship Id="rId98" Type="http://schemas.openxmlformats.org/officeDocument/2006/relationships/slide" Target="slides/slide96.xml"/>
  <Relationship Id="rId99" Type="http://schemas.openxmlformats.org/officeDocument/2006/relationships/slide" Target="slides/slide97.xml"/>
  <Relationship Id="rId100" Type="http://schemas.openxmlformats.org/officeDocument/2006/relationships/slide" Target="slides/slide98.xml"/>
  <Relationship Id="rId101" Type="http://schemas.openxmlformats.org/officeDocument/2006/relationships/slide" Target="slides/slide99.xml"/>
  <Relationship Id="rId102" Type="http://schemas.openxmlformats.org/officeDocument/2006/relationships/slide" Target="slides/slide100.xml"/>
  <Relationship Id="rId103" Type="http://schemas.openxmlformats.org/officeDocument/2006/relationships/slide" Target="slides/slide101.xml"/>
  <Relationship Id="rId104" Type="http://schemas.openxmlformats.org/officeDocument/2006/relationships/slide" Target="slides/slide102.xml"/>
  <Relationship Id="rId105" Type="http://schemas.openxmlformats.org/officeDocument/2006/relationships/slide" Target="slides/slide103.xml"/>
  <Relationship Id="rId106" Type="http://schemas.openxmlformats.org/officeDocument/2006/relationships/slide" Target="slides/slide104.xml"/>
  <Relationship Id="rId107" Type="http://schemas.openxmlformats.org/officeDocument/2006/relationships/slide" Target="slides/slide105.xml"/>
  <Relationship Id="rId108" Type="http://schemas.openxmlformats.org/officeDocument/2006/relationships/slide" Target="slides/slide106.xml"/>
  <Relationship Id="rId109" Type="http://schemas.openxmlformats.org/officeDocument/2006/relationships/slide" Target="slides/slide107.xml"/>
  <Relationship Id="rId110" Type="http://schemas.openxmlformats.org/officeDocument/2006/relationships/slide" Target="slides/slide108.xml"/>
  <Relationship Id="rId111" Type="http://schemas.openxmlformats.org/officeDocument/2006/relationships/slide" Target="slides/slide109.xml"/>
  <Relationship Id="rId112" Type="http://schemas.openxmlformats.org/officeDocument/2006/relationships/slide" Target="slides/slide110.xml"/>
  <Relationship Id="rId113" Type="http://schemas.openxmlformats.org/officeDocument/2006/relationships/presProps" Target="presProps.xml"/>
  <Relationship Id="rId114" Type="http://schemas.openxmlformats.org/officeDocument/2006/relationships/viewProps" Target="viewProps.xml"/>
  <Relationship Id="rId11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The word that the LORD spoke against Babylon and against the land of the Chaldeans by Jeremiah the prophet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The word that the LORD spoke against Babylon and against the land of the Chaldeans by Jeremiah the prophet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Declare all of you among the nations, and publish, and set up a standard; publish, and conceal not: say, Babylon is taken, Bel is confounded, Merodach is broken in pieces; her idols are confounded, her images are broken in pieces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Declare all of you among the nations, and publish, and set up a standard; publish, and conceal not: say, Babylon is taken, Bel is confounded, Merodach is broken in pieces; her idols are confounded, her images are broken in pieces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Declare all of you among the nations, and publish, and set up a standard; publish, and conceal not: say, Babylon is taken, Bel is confounded, Merodach is broken in pieces; her idols are confounded, her images are broken in pieces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For out of the north there comes up a nation against her, which shall make her land desolate, and none shall dwell therein: they shall remove, they shall depart, both man and beast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For out of the north there comes up a nation against her, which shall make her land desolate, and none shall dwell therein: they shall remove, they shall depart, both man and beast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In those days, and in that time, says the LORD, the children of Israel shall come, they and the children of Judah together, going and weeping: they shall go, and seek the LORD their God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In those days, and in that time, says the LORD, the children of Israel shall come, they and the children of Judah together, going and weeping: they shall go, and seek the LORD their God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They shall ask the way to Zion with their faces in that direction, saying, Come, and let us join ourselves to the LORD in a perpetual covenant that shall not be forgotten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They shall ask the way to Zion with their faces in that direction, saying, Come, and let us join ourselves to the LORD in a perpetual covenant that shall not be forgotten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My people has been lost sheep: their shepherds have caused them to go astray, they have turned them away on the mountains: they have gone from mountain to hill, they have forgotten their resting place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My people has been lost sheep: their shepherds have caused them to go astray, they have turned them away on the mountains: they have gone from mountain to hill, they have forgotten their resting place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All that found them have devoured them: and their adversaries said, We offend not, because they have sinned against the LORD, the habitation of justice, even the LORD, the hope of their fathers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All that found them have devoured them: and their adversaries said, We offend not, because they have sinned against the LORD, the habitation of justice, even the LORD, the hope of their fathers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All that found them have devoured them: and their adversaries said, We offend not, because they have sinned against the LORD, the habitation of justice, even the LORD, the hope of their fathers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Remove out of the midst of Babylon, and go forth out of the land of the Chaldeans, and be as the he goats before the flocks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Remove out of the midst of Babylon, and go forth out of the land of the Chaldeans, and be as the he goats before the flocks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For, lo, I will raise and cause to come up against Babylon an assembly of great nations from the north country: and they shall set themselves in array against her; from thence she shall be taken: their arrows shall be as of a mighty expert man; none shall return in vain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For, lo, I will raise and cause to come up against Babylon an assembly of great nations from the north country: and they shall set themselves in array against her; from thence she shall be taken: their arrows shall be as of a mighty expert man; none shall return in vain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For, lo, I will raise and cause to come up against Babylon an assembly of great nations from the north country: and they shall set themselves in array against her; from thence she shall be taken: their arrows shall be as of a mighty expert man; none shall return in vain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For, lo, I will raise and cause to come up against Babylon an assembly of great nations from the north country: and they shall set themselves in array against her; from thence she shall be taken: their arrows shall be as of a mighty expert man; none shall return in vain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And Chaldea shall be a spoil: all that spoil her shall be satisfied, says the LORD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And Chaldea shall be a spoil: all that spoil her shall be satisfied, says the LORD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Because all of you were glad, because all of you rejoiced, O all of you destroyers of mine heritage, because all of you are grown fat as the heifer at grass, and bellow as bulls;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Because all of you were glad, because all of you rejoiced, O all of you destroyers of mine heritage, because all of you are grown fat as the heifer at grass, and bellow as bulls;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Your mother shall be sore confounded; she that bare you shall be ashamed: behold, the hindermost of the nations shall be a wilderness, a dry land, and a desert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Your mother shall be sore confounded; she that bare you shall be ashamed: behold, the hindermost of the nations shall be a wilderness, a dry land, and a desert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Because of the wrath of the LORD it shall not be inhabited, but it shall be wholly desolate: every one that goes by Babylon shall be astonished, and hiss at all her plagues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Because of the wrath of the LORD it shall not be inhabited, but it shall be wholly desolate: every one that goes by Babylon shall be astonished, and hiss at all her plagues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Put yourselves in array against Babylon round about: all you that bend the bow, shoot at her, spare no arrows: for she has sinned against the LORD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Put yourselves in array against Babylon round about: all you that bend the bow, shoot at her, spare no arrows: for she has sinned against the LORD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Put yourselves in array against Babylon round about: all you that bend the bow, shoot at her, spare no arrows: for she has sinned against the LORD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Shout against her round about: she has given her hand: her foundations are fallen, her walls are thrown down: for it is the vengeance of the LORD: take vengeance upon her; as she has done, do unto her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Shout against her round about: she has given her hand: her foundations are fallen, her walls are thrown down: for it is the vengeance of the LORD: take vengeance upon her; as she has done, do unto her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Shout against her round about: she has given her hand: her foundations are fallen, her walls are thrown down: for it is the vengeance of the LORD: take vengeance upon her; as she has done, do unto her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Cut off the sower from Babylon, and him that handles the sickle in the time of harvest: for fear of the oppressing sword they shall turn every one to his people, and they shall flee every one to his own land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Cut off the sower from Babylon, and him that handles the sickle in the time of harvest: for fear of the oppressing sword they shall turn every one to his people, and they shall flee every one to his own land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Cut off the sower from Babylon, and him that handles the sickle in the time of harvest: for fear of the oppressing sword they shall turn every one to his people, and they shall flee every one to his own land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Israel is a scattered sheep; the lions have driven him away: first the king of Assyria has devoured him; and last this Nebuchadrezzar king of Babylon has broken his bones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Israel is a scattered sheep; the lions have driven him away: first the king of Assyria has devoured him; and last this Nebuchadrezzar king of Babylon has broken his bones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Therefore thus says the LORD of hosts, the God of Israel; Behold, I will punish the king of Babylon and his land, as I have punished the king of Assyria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Therefore thus says the LORD of hosts, the God of Israel; Behold, I will punish the king of Babylon and his land, as I have punished the king of Assyria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And I will bring Israel again to his habitation, and he shall feed on Carmel and Bashan, and his soul shall be satisfied upon mount Ephraim and Gilead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And I will bring Israel again to his habitation, and he shall feed on Carmel and Bashan, and his soul shall be satisfied upon mount Ephraim and Gilead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In those days, and in that time, says the LORD, the iniquity of Israel shall be sought for, and there shall be none; and the sins of Judah, and they shall not be found: for I will pardon them whom I reserve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In those days, and in that time, says the LORD, the iniquity of Israel shall be sought for, and there shall be none; and the sins of Judah, and they shall not be found: for I will pardon them whom I reserve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In those days, and in that time, says the LORD, the iniquity of Israel shall be sought for, and there shall be none; and the sins of Judah, and they shall not be found: for I will pardon them whom I reserve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Go up against the land of Merathaim, even against it, and against the inhabitants of Pekod: waste and utterly destroy after them, says the LORD, and do according to all that I have commanded you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Go up against the land of Merathaim, even against it, and against the inhabitants of Pekod: waste and utterly destroy after them, says the LORD, and do according to all that I have commanded you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Go up against the land of Merathaim, even against it, and against the inhabitants of Pekod: waste and utterly destroy after them, says the LORD, and do according to all that I have commanded you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A sound of battle is in the land, and of great destruction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How is the hammer of the whole earth cut asunder and broken! how is Babylon become a desolation among the nations!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How is the hammer of the whole earth cut asunder and broken! how is Babylon become a desolation among the nations!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I have laid a snare for you, and you are also taken, O Babylon, and you were not aware: you are found, and also caught, because you have striven against the LORD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I have laid a snare for you, and you are also taken, O Babylon, and you were not aware: you are found, and also caught, because you have striven against the LORD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The LORD has opened his armoury, and has brought forth the weapons of his indignation: for this is the work of the Lord GOD of hosts in the land of the Chaldeans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The LORD has opened his armoury, and has brought forth the weapons of his indignation: for this is the work of the Lord GOD of hosts in the land of the Chaldeans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Come against her from the utmost border, open her storehouses: cast her up as heaps, and destroy her utterly: let nothing of her be left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Come against her from the utmost border, open her storehouses: cast her up as heaps, and destroy her utterly: let nothing of her be left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Slay all her bullocks; let them go down to the slaughter: woe unto them! for their day has come, the time of their visitation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Slay all her bullocks; let them go down to the slaughter: woe unto them! for their day has come, the time of their visitation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The voice of them that flee and escape out of the land of Babylon, to declare in Zion the vengeance of the LORD our God, the vengeance of his temple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The voice of them that flee and escape out of the land of Babylon, to declare in Zion the vengeance of the LORD our God, the vengeance of his temple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Call together the archers against Babylon: all you that bend the bow, camp against it round about; let none thereof escape: recompense her according to her work; according to all that she has done, do unto her: for she has been proud against the LORD, against the Holy One of Israel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Call together the archers against Babylon: all you that bend the bow, camp against it round about; let none thereof escape: recompense her according to her work; according to all that she has done, do unto her: for she has been proud against the LORD, against the Holy One of Israel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Call together the archers against Babylon: all you that bend the bow, camp against it round about; let none thereof escape: recompense her according to her work; according to all that she has done, do unto her: for she has been proud against the LORD, against the Holy One of Israel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Call together the archers against Babylon: all you that bend the bow, camp against it round about; let none thereof escape: recompense her according to her work; according to all that she has done, do unto her: for she has been proud against the LORD, against the Holy One of Israel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Therefore shall her young men fall in the streets, and all her men of war shall be cut off in that day, says the LORD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Therefore shall her young men fall in the streets, and all her men of war shall be cut off in that day, says the LORD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Behold, I am against you, O you most proud, says the Lord GOD of hosts: for your day has come, the time that I will visit you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Behold, I am against you, O you most proud, says the Lord GOD of hosts: for your day has come, the time that I will visit you.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And the most proud shall stumble and fall, and none shall raise him up: and I will kindle a fire in his cities, and it shall devour all round about him.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And the most proud shall stumble and fall, and none shall raise him up: and I will kindle a fire in his cities, and it shall devour all round about him.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Thus says the LORD of hosts; The children of Israel and the children of Judah were oppressed together: and all that took them captives held them fast; they refused to let them go.]]></a:t>
            </a:r>
          </a:p>
        </p:txBody>
      </p:sp>
    </p:spTree>
  </p:cSld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Thus says the LORD of hosts; The children of Israel and the children of Judah were oppressed together: and all that took them captives held them fast; they refused to let them go.]]></a:t>
            </a:r>
          </a:p>
        </p:txBody>
      </p:sp>
    </p:spTree>
  </p:cSld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Thus says the LORD of hosts; The children of Israel and the children of Judah were oppressed together: and all that took them captives held them fast; they refused to let them go.]]></a:t>
            </a:r>
          </a:p>
        </p:txBody>
      </p:sp>
    </p:spTree>
  </p:cSld>
</p:notes>
</file>

<file path=ppt/notesSlides/notesSlide7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Their Redeemer is strong; the LORD of hosts is his name: he shall thoroughly plead their cause, that he may give rest to the land, and trouble the inhabitants of Babylon.]]></a:t>
            </a:r>
          </a:p>
        </p:txBody>
      </p:sp>
    </p:spTree>
  </p:cSld>
</p:notes>
</file>

<file path=ppt/notesSlides/notesSlide8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Their Redeemer is strong; the LORD of hosts is his name: he shall thoroughly plead their cause, that he may give rest to the land, and trouble the inhabitants of Babylon.]]></a:t>
            </a:r>
          </a:p>
        </p:txBody>
      </p:sp>
    </p:spTree>
  </p:cSld>
</p:notes>
</file>

<file path=ppt/notesSlides/notesSlide8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Their Redeemer is strong; the LORD of hosts is his name: he shall thoroughly plead their cause, that he may give rest to the land, and trouble the inhabitants of Babylon.]]></a:t>
            </a:r>
          </a:p>
        </p:txBody>
      </p:sp>
    </p:spTree>
  </p:cSld>
</p:notes>
</file>

<file path=ppt/notesSlides/notesSlide8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A sword is upon the Chaldeans, says the LORD, and upon the inhabitants of Babylon, and upon her princes, and upon her wise men.]]></a:t>
            </a:r>
          </a:p>
        </p:txBody>
      </p:sp>
    </p:spTree>
  </p:cSld>
</p:notes>
</file>

<file path=ppt/notesSlides/notesSlide8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A sword is upon the Chaldeans, says the LORD, and upon the inhabitants of Babylon, and upon her princes, and upon her wise men.]]></a:t>
            </a:r>
          </a:p>
        </p:txBody>
      </p:sp>
    </p:spTree>
  </p:cSld>
</p:notes>
</file>

<file path=ppt/notesSlides/notesSlide8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A sword is upon the liars; and they shall be foolish: a sword is upon her mighty men; and they shall be dismayed.]]></a:t>
            </a:r>
          </a:p>
        </p:txBody>
      </p:sp>
    </p:spTree>
  </p:cSld>
</p:notes>
</file>

<file path=ppt/notesSlides/notesSlide8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A sword is upon the liars; and they shall be foolish: a sword is upon her mighty men; and they shall be dismayed.]]></a:t>
            </a:r>
          </a:p>
        </p:txBody>
      </p:sp>
    </p:spTree>
  </p:cSld>
</p:notes>
</file>

<file path=ppt/notesSlides/notesSlide8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A sword is upon their horses, and upon their chariots, and upon all the mingled people that are in the midst of her; and they shall become as women: a sword is upon her treasures; and they shall be robbed.]]></a:t>
            </a:r>
          </a:p>
        </p:txBody>
      </p:sp>
    </p:spTree>
  </p:cSld>
</p:notes>
</file>

<file path=ppt/notesSlides/notesSlide8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A sword is upon their horses, and upon their chariots, and upon all the mingled people that are in the midst of her; and they shall become as women: a sword is upon her treasures; and they shall be robbed.]]></a:t>
            </a:r>
          </a:p>
        </p:txBody>
      </p:sp>
    </p:spTree>
  </p:cSld>
</p:notes>
</file>

<file path=ppt/notesSlides/notesSlide8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A sword is upon their horses, and upon their chariots, and upon all the mingled people that are in the midst of her; and they shall become as women: a sword is upon her treasures; and they shall be robbed.]]></a:t>
            </a:r>
          </a:p>
        </p:txBody>
      </p:sp>
    </p:spTree>
  </p:cSld>
</p:notes>
</file>

<file path=ppt/notesSlides/notesSlide8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A drought is upon her waters; and they shall be dried up: for it is the land of graven images, and they are mad upon their idols.]]></a:t>
            </a:r>
          </a:p>
        </p:txBody>
      </p:sp>
    </p:spTree>
  </p:cSld>
</p:notes>
</file>

<file path=ppt/notesSlides/notesSlide9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A drought is upon her waters; and they shall be dried up: for it is the land of graven images, and they are mad upon their idols.]]></a:t>
            </a:r>
          </a:p>
        </p:txBody>
      </p:sp>
    </p:spTree>
  </p:cSld>
</p:notes>
</file>

<file path=ppt/notesSlides/notesSlide9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Therefore the wild beasts of the desert with the wild beasts of the islands shall dwell there, and the owls shall dwell therein: and it shall be no more inhabited for ever; neither shall it be dwelt in from generation to generation.]]></a:t>
            </a:r>
          </a:p>
        </p:txBody>
      </p:sp>
    </p:spTree>
  </p:cSld>
</p:notes>
</file>

<file path=ppt/notesSlides/notesSlide9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Therefore the wild beasts of the desert with the wild beasts of the islands shall dwell there, and the owls shall dwell therein: and it shall be no more inhabited for ever; neither shall it be dwelt in from generation to generation.]]></a:t>
            </a:r>
          </a:p>
        </p:txBody>
      </p:sp>
    </p:spTree>
  </p:cSld>
</p:notes>
</file>

<file path=ppt/notesSlides/notesSlide9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As God overthrew Sodom and Gomorrah and the neighbour cities thereof, says the LORD; so shall no man abide there, neither shall any son of man dwell therein.]]></a:t>
            </a:r>
          </a:p>
        </p:txBody>
      </p:sp>
    </p:spTree>
  </p:cSld>
</p:notes>
</file>

<file path=ppt/notesSlides/notesSlide9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As God overthrew Sodom and Gomorrah and the neighbour cities thereof, says the LORD; so shall no man abide there, neither shall any son of man dwell therein.]]></a:t>
            </a:r>
          </a:p>
        </p:txBody>
      </p:sp>
    </p:spTree>
  </p:cSld>
</p:notes>
</file>

<file path=ppt/notesSlides/notesSlide9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As God overthrew Sodom and Gomorrah and the neighbour cities thereof, says the LORD; so shall no man abide there, neither shall any son of man dwell therein.]]></a:t>
            </a:r>
          </a:p>
        </p:txBody>
      </p:sp>
    </p:spTree>
  </p:cSld>
</p:notes>
</file>

<file path=ppt/notesSlides/notesSlide9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Behold, a people shall come from the north, and a great nation, and many kings shall be raised up from the coasts of the earth.]]></a:t>
            </a:r>
          </a:p>
        </p:txBody>
      </p:sp>
    </p:spTree>
  </p:cSld>
</p:notes>
</file>

<file path=ppt/notesSlides/notesSlide9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Behold, a people shall come from the north, and a great nation, and many kings shall be raised up from the coasts of the earth.]]></a:t>
            </a:r>
          </a:p>
        </p:txBody>
      </p:sp>
    </p:spTree>
  </p:cSld>
</p:notes>
</file>

<file path=ppt/notesSlides/notesSlide9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They shall hold the bow and the lance: they are cruel, and will not show mercy: their voice shall roar like the sea, and they shall ride upon horses, every one put in array, like a man to the battle, against you, O daughter of Babylon.]]></a:t>
            </a:r>
          </a:p>
        </p:txBody>
      </p:sp>
    </p:spTree>
  </p:cSld>
</p:notes>
</file>

<file path=ppt/notesSlides/notesSlide9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They shall hold the bow and the lance: they are cruel, and will not show mercy: their voice shall roar like the sea, and they shall ride upon horses, every one put in array, like a man to the battle, against you, O daughter of Babylon.]]></a:t>
            </a:r>
          </a:p>
        </p:txBody>
      </p:sp>
    </p:spTree>
  </p:cSld>
</p:notes>
</file>

<file path=ppt/notesSlides/notesSlide10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They shall hold the bow and the lance: they are cruel, and will not show mercy: their voice shall roar like the sea, and they shall ride upon horses, every one put in array, like a man to the battle, against you, O daughter of Babylon.]]></a:t>
            </a:r>
          </a:p>
        </p:txBody>
      </p:sp>
    </p:spTree>
  </p:cSld>
</p:notes>
</file>

<file path=ppt/notesSlides/notesSlide10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The king of Babylon has heard the report of them, and his hands waxed feeble: anguish took hold of him, and pangs as of a woman in travail.]]></a:t>
            </a:r>
          </a:p>
        </p:txBody>
      </p:sp>
    </p:spTree>
  </p:cSld>
</p:notes>
</file>

<file path=ppt/notesSlides/notesSlide10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The king of Babylon has heard the report of them, and his hands waxed feeble: anguish took hold of him, and pangs as of a woman in travail.]]></a:t>
            </a:r>
          </a:p>
        </p:txBody>
      </p:sp>
    </p:spTree>
  </p:cSld>
</p:notes>
</file>

<file path=ppt/notesSlides/notesSlide10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Behold, he shall come up like a lion from the swelling of Jordan unto the habitation of the strong: but I will make them suddenly run away from her: and who is a chosen man, that I may appoint over her? for who is like me? and who will appoint me the time? and who is that shepherd that will stand before me?]]></a:t>
            </a:r>
          </a:p>
        </p:txBody>
      </p:sp>
    </p:spTree>
  </p:cSld>
</p:notes>
</file>

<file path=ppt/notesSlides/notesSlide10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Behold, he shall come up like a lion from the swelling of Jordan unto the habitation of the strong: but I will make them suddenly run away from her: and who is a chosen man, that I may appoint over her? for who is like me? and who will appoint me the time? and who is that shepherd that will stand before me?]]></a:t>
            </a:r>
          </a:p>
        </p:txBody>
      </p:sp>
    </p:spTree>
  </p:cSld>
</p:notes>
</file>

<file path=ppt/notesSlides/notesSlide10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Behold, he shall come up like a lion from the swelling of Jordan unto the habitation of the strong: but I will make them suddenly run away from her: and who is a chosen man, that I may appoint over her? for who is like me? and who will appoint me the time? and who is that shepherd that will stand before me?]]></a:t>
            </a:r>
          </a:p>
        </p:txBody>
      </p:sp>
    </p:spTree>
  </p:cSld>
</p:notes>
</file>

<file path=ppt/notesSlides/notesSlide10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Behold, he shall come up like a lion from the swelling of Jordan unto the habitation of the strong: but I will make them suddenly run away from her: and who is a chosen man, that I may appoint over her? for who is like me? and who will appoint me the time? and who is that shepherd that will stand before me?]]></a:t>
            </a:r>
          </a:p>
        </p:txBody>
      </p:sp>
    </p:spTree>
  </p:cSld>
</p:notes>
</file>

<file path=ppt/notesSlides/notesSlide10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Therefore hear all of you the counsel of the LORD, that he has taken against Babylon; and his purposes, that he has purposed against the land of the Chaldeans: Surely the least of the flock shall draw them out: surely he shall make their habitation desolate with them.]]></a:t>
            </a:r>
          </a:p>
        </p:txBody>
      </p:sp>
    </p:spTree>
  </p:cSld>
</p:notes>
</file>

<file path=ppt/notesSlides/notesSlide10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Therefore hear all of you the counsel of the LORD, that he has taken against Babylon; and his purposes, that he has purposed against the land of the Chaldeans: Surely the least of the flock shall draw them out: surely he shall make their habitation desolate with them.]]></a:t>
            </a:r>
          </a:p>
        </p:txBody>
      </p:sp>
    </p:spTree>
  </p:cSld>
</p:notes>
</file>

<file path=ppt/notesSlides/notesSlide10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Therefore hear all of you the counsel of the LORD, that he has taken against Babylon; and his purposes, that he has purposed against the land of the Chaldeans: Surely the least of the flock shall draw them out: surely he shall make their habitation desolate with them.]]></a:t>
            </a:r>
          </a:p>
        </p:txBody>
      </p:sp>
    </p:spTree>
  </p:cSld>
</p:notes>
</file>

<file path=ppt/notesSlides/notesSlide1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At the noise of the taking of Babylon the earth is moved, and the cry is heard among the nations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3014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6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7.xml"/>
</Relationships>

</file>

<file path=ppt/slides/_rels/slide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8.xml"/>
</Relationships>

</file>

<file path=ppt/slides/_rels/slide7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9.xml"/>
</Relationships>

</file>

<file path=ppt/slides/_rels/slide8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0.xml"/>
</Relationships>

</file>

<file path=ppt/slides/_rels/slide8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1.xml"/>
</Relationships>

</file>

<file path=ppt/slides/_rels/slide8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2.xml"/>
</Relationships>

</file>

<file path=ppt/slides/_rels/slide8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3.xml"/>
</Relationships>

</file>

<file path=ppt/slides/_rels/slide8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4.xml"/>
</Relationships>

</file>

<file path=ppt/slides/_rels/slide8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5.xml"/>
</Relationships>

</file>

<file path=ppt/slides/_rels/slide8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6.xml"/>
</Relationships>

</file>

<file path=ppt/slides/_rels/slide8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7.xml"/>
</Relationships>

</file>

<file path=ppt/slides/_rels/slide8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8.xml"/>
</Relationships>

</file>

<file path=ppt/slides/_rels/slide8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9.xml"/>
</Relationships>

</file>

<file path=ppt/slides/_rels/slide9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0.xml"/>
</Relationships>

</file>

<file path=ppt/slides/_rels/slide9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1.xml"/>
</Relationships>

</file>

<file path=ppt/slides/_rels/slide9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2.xml"/>
</Relationships>

</file>

<file path=ppt/slides/_rels/slide9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3.xml"/>
</Relationships>

</file>

<file path=ppt/slides/_rels/slide9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4.xml"/>
</Relationships>

</file>

<file path=ppt/slides/_rels/slide9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5.xml"/>
</Relationships>

</file>

<file path=ppt/slides/_rels/slide9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6.xml"/>
</Relationships>

</file>

<file path=ppt/slides/_rels/slide9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7.xml"/>
</Relationships>

</file>

<file path=ppt/slides/_rels/slide9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8.xml"/>
</Relationships>

</file>

<file path=ppt/slides/_rels/slide9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9.xml"/>
</Relationships>

</file>

<file path=ppt/slides/_rels/slide10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0.xml"/>
</Relationships>

</file>

<file path=ppt/slides/_rels/slide10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1.xml"/>
</Relationships>

</file>

<file path=ppt/slides/_rels/slide10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2.xml"/>
</Relationships>

</file>

<file path=ppt/slides/_rels/slide10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3.xml"/>
</Relationships>

</file>

<file path=ppt/slides/_rels/slide10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4.xml"/>
</Relationships>

</file>

<file path=ppt/slides/_rels/slide10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5.xml"/>
</Relationships>

</file>

<file path=ppt/slides/_rels/slide10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6.xml"/>
</Relationships>

</file>

<file path=ppt/slides/_rels/slide10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7.xml"/>
</Relationships>

</file>

<file path=ppt/slides/_rels/slide10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8.xml"/>
</Relationships>

</file>

<file path=ppt/slides/_rels/slide10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9.xml"/>
</Relationships>

</file>

<file path=ppt/slides/_rels/slide1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5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் தீர்க்கதரிசியாகிய எரேமியாவைக்கொண்டு பாபிலோனுக்கும் கல்தேயர் தேசத்துக்கும் விரோதமா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5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ரைத்த வசனம்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5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ாபிலோன் பிடிபட்டது; பேல் வெட்கப்பட்டது; மேராதாக் நொறுங்குண்டது; அதினுடைய சிலைகள் இலச்சையடைந்தத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5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தினுடைய விக்கிரகங்கள் நொறுங்கிப்போயின என்று ஜாதிகளுக்குள்ளே அறிவித்துப் பிரசித்தம்பண்ணுங்கள்; இத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5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றைக்காமல் கொடியேற்றி விளம்பரம்பண்ணுங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5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தற்கு விரோதமாய் வடக்கேயிருந்து ஒரு ஜாதி வந்து, அதின் தேசத்தைப் பாழாக்கிப்போடும்; அதில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5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ுடியிருப்பாரில்லை; மனுஷரோடே மிருகங்களும் ஓடிப்போய்விட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50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ந்நாட்களிலும் அக்காலத்திலும் இஸ்ரவேல் புத்திரர் வருவார்கள்; அவர்களும் யூதா புத்திரரும் ஏகமாய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50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ழுது, நடந்துவந்து, தங்கள் தேவனாகிய கர்த்தரைத் தேடுவார்கள் என்று கர்த்தர் சொல்லுகி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5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மறக்கப்படாத நித்திய உடன்படிக்கையினால் நாம் கர்த்தரைச் சேர்ந்துகொள்வோம் வாருங்கள் என்று சீயோனுக்க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50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ேராய் முகங்களைத் திருப்பி, சீயோனுக்குப் போகிற வழி எதுவென்று கேட்டு விசாரிப்ப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50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என் ஜனங்கள் காணாமற்போன ஆடுகள், அவர்களுடைய மேய்ப்பர்கள் அவர்களைச் சிதறப்பண்ணி, பர்வதங்கள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50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லையவிட்டார்கள்; ஒரு மலையிலிருந்து மறுமலைக்குப் போனார்கள்; தங்கள் தொழுவத்தை மறந்து விட்ட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50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களைக் கண்டுபிடித்தவர்கள் எல்லாரும் அவர்களைப் பட்சித்தார்கள்; அவர்களுடைய சத்துருக்கள்: எங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50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ேல் குற்றமில்லை; அவர்கள் நீதியின் வாசஸ்தலத்திலே கர்த்தருக்கு விரோதமாக, தங்கள் பிதாக்கள் நம்பின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50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ர்த்தருக்கு விரோதமாகவே பாவஞ்செய்தார்கள் என்ற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50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ாபிலோனின் நடுவிலிருந்தோடி கல்தேயரின் தேசத்தைவிட்டுப் புறப்பட்டு, மந்தையின்முன்நடக்க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50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டாக்களைப்போல் இருங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50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தோ, நான் பாபிலோனுக்கு விரோதமாக வடதேசத்தில் இருக்கும் பெரிய ஜாதிகளின் கூட்டத்தை எழுப்பி, அத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50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ரப்பண்ணுவேன்; அவர்கள் அதற்கு விரோதமாக ஆயத்தம்பண்ணுவார்கள்; அங்கேயிருந்து வருகிறவர்களால் அ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50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ிடிக்கப்படும்; அவர்களுடைய அம்புகள் சாமர்த்தியமுள்ள பராக்கிரமசாலிகயின் அம்புகளைப்போல் இருக்கும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50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வைகள் விருதாவாய்த் திரும்புவதில்லை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50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ல்தேயா கொள்ளையாகும்; அதைக் கொள்ளையிடுகிறவர்கள் எல்லாரும் பரிபூரணமடைவார்கள் என்று கர்த்த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50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ொல்லுகி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50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என் சுதந்தரத்தைக் கொள்ளையிட்ட நீங்கள் சந்தோஷித்தீர்களே, களிகூர்ந்தீர்களே, புல்மேய்ந்து கொழுத்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50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டாரியைப்போல் பூரித்து, வலியரிஷபம்போல் முக்காரம் போடுகிறீர்கள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50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உங்கள் தாய் மிகவும் வெட்கி, உங்களைப் பெற்றவள் நாணமடைவாள்; இதோ, அவள் ஜாதிகளுக்குள்ள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50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டைசியாவதுமன்றி, வனாந்தரமும் வறட்சியும் அந்தரவெளியுமாவா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50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ர்த்தரின் கோபத்தினாலே அது குடியற்றதும் பெரும்பாழுமாயிருக்கும்; பாபிலோனைக் கடந்துபோகிற எவன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50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தின் எல்லா வாதைகளினிமித்தமும் பிரமித்து, ஈசல்போடுவ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50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ீங்கள் எல்லாரும் பாபிலோனுக்கு விரோதமாய்ச் சுற்றிலும் அணிவகுத்து நின்று, வில்லை நாணேற்ற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50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தின்மேல் அம்புகளை எய்யுங்கள்; அம்புச்செலவைப் பாராதேயுங்கள்; அது, கர்த்தருக்கு விரோதமாய்ப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50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ாவஞ்செய்தத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50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தற்கு விரோதமாய்ச் சுற்றிலும் ஆர்ப்பரியுங்கள்; அது தன்னைக் கையளித்தது; அதின் அஸ்திபாரங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50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ிழுந்தது, அதின் மதில்கள் இடிக்கப்பட்டது; இது கர்த்தர் வாங்கும் பழி; அதினிடத்தில் பழிவாங்குங்கள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50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து செய்ததுபோலவே நீங்களும் அதற்குச் செய்யுங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50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விதைவிதைக்கிறவனையும் அறுப்புக்காலத்தில் அரிவாளைப் பிடிக்கிறவனையும் பாபிலோனில் இராதபடிச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50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ாரம்பண்ணுங்கள்; கொல்லுகிற பட்டயத்துக்குத் தப்ப அவரவர் தங்கள் ஜனத்தண்டைக்குத் திருப்பிக் கொண்ட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50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வரவர் தங்கள் தேசத்துக்கு ஓடிப்போவ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50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ஸ்ரவேல் தெறிப்பட்டுப்போன ஆடு, சிங்கங்கள் அதைத் துரத்தின; முதலில் அசீரியா ராஜா அதைப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50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ட்சித்தான்; கடைசியில் பாபிலோன் ராஜாவாகிய இந்த நேபுகாத்நேச்சார் அதின் எலும்புகளை முறித்த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50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ஆகையால் இஸ்ரவேலின் தேவனாகிய சேனைகளின் கர்த்தர் சொல்லுகிறது என்னவென்றால்; இதோ, நான் அசீரிய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50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ாஜாவை தண்டித்ததுபோல் பாபிலோன் ராஜாவையும் அவன் தேசத்தையும் தண்டித்த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50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ஸ்ரவேலை அதின் வாசஸ்தலத்துக்குத் திரும்பிவரப்பண்ணுவேன்; அப்பொழுது அது கர்மேலிலும் பாசானில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50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ேயும்; எப்பிராயீமின் மலைகளிலும் கீலேயாத்திலும் அதின் ஆத்துமா திருப்தியாக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50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ந்நாட்களிலும் அக்காலத்திலும் இஸ்ரவேலின் அக்கிரமம் தேடப்பட்டாலும் அது காணாதிருக்கும்; யூதாவி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50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ாவங்கள் தேடப்பட்டாலும் அவைகள் கிடையாதிருக்கும்; நான் மீதியாக வைக்கிறவர்களுக்கு மன்னிப்பேன் என்ற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50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ர்த்தர் சொல்லுகி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50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மெரதாயீம் தேசத்துக்கு விரோதமாகவும் பேகோடு குடிகளுக்கு விரோதமாகவும் நீ போய், அவர்களைத் துரத்த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50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வையும் பாழாக்கிச் சங்காரம்பண்ணி, நான் உனக்கு கட்டளையிட்டபடியெல்லாம் செய் என்று கர்த்த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50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ொல்லுகி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50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தேசத்திலே யுத்தத்தின் சத்தமும் மகா சங்காரமும் உண்ட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50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சர்வ பூமியின் சம்மட͠Οி எப்படி முறித்து உடைக்கப்பட்டது! ஜாதிகளுக்குள்ளே பாபிலோன் எப்படிப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50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ாழாப்போயிற்று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50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பாபிலோனே, உனக்குக் கண்ணியை வைத்தேன், நீ அதை அறியாமல் அதிலே சிக்குண்டுபோனாய்; நீ அகப்பட்ட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50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ிடிபட்டும் போனாய், நீ கர்த்தரோடே யுத்தங்கலந்தாய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50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கர்த்தர் தம்முடைய ஆய்தசாலையைத் திறந்து, தம்முடைய சினத்தின் அஸ்திராயுதங்களை எடுத்துக்கொண்ட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50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ந்தார்; இது கல்தேயர் தேசத்திலே சேனைகளின் கர்த்தராகிய ஆண்டவர் செய்கிற கிரியை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50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கடையாந்திரத்திலிருந்து அதற்கு விரோதமாக வந்து, அதின் களஞ்சியங்களைத் திறந்து, குவியல் குவியலாகக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50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ுவித்து, அதில் ஒன்றும் மீதியாகாதபடிக்கு அதை முற்றிலும் அழித்துப்போடுங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50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தின் காளைகளையெல்லாம் வெட்டுங்கள்; அவைகள் கொலைக்களம் சேரக்கடவது; ஐயோ! அவர்கள் விசாரிக்கப்பட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50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ாள் வந்தத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50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நம்முடைய தேவன் பழிவாங்கினதை, அவர் தமது ஆலயத்துக்காகப் பழிவாங்கினதையே, சீயோனில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50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றிவிக்கும்படிக்கு, பாபிலோன் தேசத்திலிருந்து தப்பியோடிவந்தவர்களின் சத்தம் கேட்கப்பட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50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பாபிலோனுக்கு விரோதமாய் வரும்படி வில்வீரரை அழையுங்கள்; வில் வளைக்கிறவர்களே, நீங்கள் எல்லார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50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தற்கு விரோதமாய்ச் சுற்றிலும் பாளயமிறங்குங்கள், ஒருவரையும் தப்பவிடாதிருங்கள்; அதின் கிரியைக்குத்தக்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50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லனை அதற்குச் சரிகட்டுங்கள்; அது செய்ததின்படியெல்லாம் அதற்குச் செய்யுங்கள்; அது இஸ்ரவேலி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50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ரிசுத்தராகிய கர்த்தருக்கு விரோதமாக இடும்புசெய்த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50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ஆகையால் அதின் வாலிபர் அதின் வீதிகளில் விழுவார்கள்; அதின் யுத்தவீரர் எல்லாரும் அந்நாளில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50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ாரமாவார்கள் என்று கர்த்தர் சொல்லுகி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50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இதோ, இடும்புள்ளவனே, நான் உனக்கு விரோதமாக வருகிறேன் என்று சேனைகளின் கர்த்தராகிய ஆண்டவ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50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ொல்லுகிறார்; நான் உன்னை விசாரிக்குங்காலமாகிய உன்னுடைய நாள் வந்த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50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இடும்புள்ளவன் இடறிவிழுவான்; அவனை எடுத்து நிறுத்துவாரில்லை; நான் அவனுடைய பட்டணங்களில் அக்கினியைக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50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ொளுத்துவேன், அது அவன் சுற்றுப்புறத்தார் எல்லாரையும் பட்சிக்க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50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சேனைகளின் கர்த்தர் சொல்லுகிறது என்னவென்றால்: இஸ்ரவேல் புத்திரரும் யூதா புத்திரரும் ஏகமாய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50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ஒடுங்குண்டார்கள்; அவர்களைச் சிறையாக்கின யாவரும் அவர்களை விடமாட்டோம் என்று கெட்டியாய்ப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50]]>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ிடித்துக்கொண்ட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50]]>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அவர்களுடைய மீட்பரோவெனில் வல்லமையுள்ளவர், சேனைகளின் கர்த்தர் என்பது அவருடைய நாமம்; தேசத்த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50]]>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இளைப்பாறப் பண்ணுவதற்கும், பாபிலோன் குடிகளைத் தத்தளிக்கப்பண்ணுவதற்கும் அவர்களுடைய வழக்கை அவ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50]]>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டத்துவ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50]]>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பட்டயம் கல்தேயர்மேலும், பாபிலோன் குடிகள்மேலும், அதினுடைய பிரபுக்கள்மேலும், அதினுடை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50]]>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ஞானிகள்மேலும் வருமென்று கர்த்தர் சொல்லுகி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50]]>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பட்டயம் பொய்களைப் பிணைக்கிறவர்கள்மேலும் வரும்; அவர்கள் பைத்தியக்காரராவார்கள்; பட்டயம் அதி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50]]>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ராக்கிரமசாலிகள் மேலும் வரும், அவர்கள் கலங்குவ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50]]>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பட்டயம் அதின் குதிரைகள் மேலும், அதின் இரதங்கள்மேலும், அதின் நடுவில் இருக்கிற பலஜாதியான ஜனங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50]]></a:t>
            </a: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வர்மேலும் வரும், அவர்கள் பேடிகளாவார்கள்; பட்டயம் அதின் பொக்கிஷங்களின்மேல் வரும், அவை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50]]></a:t>
            </a: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ொள்ளையாக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50]]></a:t>
            </a: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வறட்சி அதின் தண்ணீர்கள்மேல் வரும் அவைகள் வறண்டுபோம்; அது விக்கிரக தேசம்; அருக்களிப்பான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50]]></a:t>
            </a: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ிலைகளின்மேல் மனமயங்கியிருக்கிற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50]]></a:t>
            </a: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ஆகையால் காட்டுமிருகங்களும் ஓரிகளும் அதிலே குடியிருக்கும்; கோட்டான்கள் அதிலே தங்கும்; இன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50]]></a:t>
            </a: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ன்றென்றைக்கும் அது குடியேற்றப்படுவதில்லை; தலைமுறை தலைமுறையாக ஒருவரும் அதில் சஞ்சரிப்பதுமில்லை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50]]></a:t>
            </a:r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தேவன் சோதோமையும் கொமோராவையும் அதின் சுற்றுப்புறங்களையும் கவிழ்த்துப்போட்டதுபோல இதைய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50]]></a:t>
            </a: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விழ்த்துப்போடுவேன் என்று கர்த்தர் சொல்லுகிறார்; ஒருவரும் அதில் குடியிருப்பதில்லை, ஒர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50]]></a:t>
            </a:r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னுபுத்திரனும் அதில் தங்குவதுமில்லை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50]]></a:t>
            </a:r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இதோ, வடக்கேயிருந்து ஒரு ஜனமும் பெரிய ஜாதியும் வரும்; பூமியின் எல்லைகளிலிருந்து பலத்த ராஜாக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50]]></a:t>
            </a:r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ழும்புவ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50]]></a:t>
            </a:r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அவர்கள் வில்லும் வேலும் பிடித்துவருவார்கள்; அவர்கள் இரக்கமில்லாத கொடியர்; அவர்கள் இரைச்ச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50]]></a:t>
            </a:r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முத்திர இரைச்சல்போல் இருக்கும்; பாபிலோன் குமாரத்தியே, அவர்கள் உனக்கு விரோதமாக யுத்தத்துக்க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50]]></a:t>
            </a:r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யத்தப்பட்ட ஆட்களாய்க் குதிரைகளின் மேல் ஏறி வருவ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50]]></a:t>
            </a:r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அவர்கள் வருகிற செய்தியை பாபிலோன் ராஜா கேட்கையில் அவன் கைகள் தளரும்; இடுக்கமும் பிரச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50]]></a:t>
            </a:r>
          </a:p>
        </p:txBody>
      </p:sp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ேதனைப்படுகிறவளுக்குண்டாகும் வேதனையப்போன்ற வேதனையும் அவனைப் பிடிக்க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50]]></a:t>
            </a:r>
          </a:p>
        </p:txBody>
      </p:sp>
    </p:spTree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இதோ, புரண்டு ஓடுகிற யோர்தானிலிருந்து சிங்கத்தைப்போல் பலவானுடைய தாபரத்துக்கு விரோதமாக வருகிறான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50]]></a:t>
            </a:r>
          </a:p>
        </p:txBody>
      </p:sp>
    </p:spTree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வனை அங்கேயிருந்து சடிதியிலே ஓடிவரப்பண்ணுவேன்; நான் அதற்கு விரோதமாகக் கட்டளையிட்டு, அனுப்பத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50]]></a:t>
            </a:r>
          </a:p>
        </p:txBody>
      </p:sp>
    </p:spTree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ெரிந்து கொள்ளப்பட்டவன் யார்? எனக்குச் சமானமானவன் யார்? எனக்கு திட்டஞ்சொல்பவன் யார்? எனக்கு முன்பா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50]]></a:t>
            </a:r>
          </a:p>
        </p:txBody>
      </p:sp>
    </p:spTree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ிற்கப்போகிற மேய்ப்பன் யார்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50]]></a:t>
            </a:r>
          </a:p>
        </p:txBody>
      </p:sp>
    </p:spTree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ஆகையால் கர்த்தர் பாபிலோனுக்கு விரோதமாக யோசித்த ஆலோசனையையும் அவர் கல்தேயர் தேசத்துக்கு விரோதமா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50]]></a:t>
            </a:r>
          </a:p>
        </p:txBody>
      </p:sp>
    </p:spTree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ினைத்திருக்கிற நினைவுகளையும் கேளுங்கள்; மெய்யாகவே மந்தையில் சிறியவர்கள் அவர்களைப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50]]></a:t>
            </a:r>
          </a:p>
        </p:txBody>
      </p:sp>
    </p:spTree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ிடித்திழுப்பார்கள்; மெய்யாகவே அவர்கள் இருக்கிற தாபரங்களை அவர் பாழாக்குவ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50]]></a:t>
            </a:r>
          </a:p>
        </p:txBody>
      </p:sp>
    </p:spTree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பாபிலோன் பிடிபட்டதின் சத்தத்தினால் பூமி அதிரும், அதின் கூப்பிடுதல் ஜாதிகளுக்குள்ளே கேட்கப்பட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5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2">
  <a:themeElements>
    <a:clrScheme name="Theme3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110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2026-11-02T10:04:28Z</dcterms:created>
  <dcterms:modified xsi:type="dcterms:W3CDTF">2026-11-02T10:04:28Z</dcterms:modified>
  <dc:title>எரேமியா : 50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