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எரேமியாவுக்கு உண்டான வசனம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ட்டு யூதாவின் மனுஷருக்கும் எருசலேமின் குடிகளுக்கும் சொல்லவேண்டிய உடன்படிக்கையின் வார்த்தைகளாவன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த்தைக் கேட்டு, நான் உங்களுக்குக் கற்பிக்கிறபடியே எல்லாக் காரியங்களையும் செய்யுங்கள்; அப்பொழுது நீங்கள் என் ஜனமாயிருப்பீர்கள், நான் உங்கள் தேவனாயிருப்பேன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થી યમિર્યાને યહોવાની વાણી સંભળા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આ કરારના શબ્દો ધ્યાનથી સાંભળ અને તે યહૂદિયાના લોકોને અને યરૂશાલેમના વતનીઓને કહી સંભળ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ને કહે, ‘આ ઇસ્રાએલના દેવ યહોવાના વચન છે; જે માણસ આ કરારનું પાલન કરતો નથી તેના પર શાપ ઊતરશ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દિવસે હું તમારા પિતૃઓને લોખંડ ગાળવાની ભઠ્ઠી સમા મિસરમાંથી બહાર લઇ આવ્યો, ત્યારે મેં તેમ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કરાર કર્યો હતો. મેં તેમને કહ્યું હતું: જો તમે મારું કહ્યું સાંભળશો અને મારી એકેએક આજ્ઞા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ો તમે મારા લોકો થશો. અને હું તમારો દેવ થઇશ અને હું તમારા પિતૃઓને આપેલું વચન પાળીશ, હુ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દૂધ અને મધની રેલછેલ હોય તેવી ભૂમિ આપીશ. અને મેં એ પ્રમાણે કર્યું પણ છે.”પછી મેં જવાબ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યહોવા આમીન, હું એમ ક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યહોવાએ કહ્યું, “યહૂદિયાનાં નગરોમાં અને યરૂશાલેમની શેરીઓમાં આ સંદેશો જાહેર કરો.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ૃઓએ દેવ સાથે કરેલા આ કરારને યાદ કરો. તમારા પિતૃઓએ જે જે કરવાનું વચન દેવને આપ્યું હતું તે બધું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કરારની શરતો ધ્યાનથી સાંભળો અને તેનું પાલન કરો, કારણ, હું જ્યારે તમારા પિતૃઓને મિસરમાંથી બહાર લ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હતો, ત્યારે મેં તેમને સખત ચેતવણી આપી હતી અને આજ સુધી આપતો રહ્યો છું કે, મારું કહ્યું સાંભળ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તેમણે સાંભળ્યું નહિ, અને દરેક જણ પોતાનું હઠીલું અને દુષ્ટ મન કહે તેમ કરવા લાગ્યા. તેથી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ાથે જે કરાર કર્યો હતો અને જેનું તેમણે પાલન કર્યું નહોતું તેમાં દર્શાવેલી બધી સજાઓ મેં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થે ઉતાર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ફરીથી યહોવાએ મારી સાથે વાત કરી અને કહ્યું, “યહૂદિયાના અને યરૂશાલેમના લોકોએ મારી વિરુદ્ધ કરે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વત્રું મેં શોધી કાઢ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પાછા પોતાના પિતૃઓના પાપ કરવા લાગ્યા છે અને તેમની જેમ મારું કહ્યું સાંભળવાની ના પાડે છે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દેવોને માને છે અને તેમની પૂજા કરે છે. ઇસ્રાએલે અને યહૂદિયાએ મેં એમના પિતૃઓ સાથે કરેલા કરા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ંગ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યહોવા કહે છે, “હું તેઓ પર વિપત્તિઓ લાવનાર છું અને તેમાંથી તેઓ બચી શકશે નહિ, તેઓ દયાની યાચ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 ત્યારે હું તેઓની વિનંતીઓ સાંભળ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ટલે યહૂદિયાના ગામોના અને યરૂશાલેમના વતનીઓ જઇને જે મૂર્તિઓને તેઓ ધૂપ બાળે છે તેમને મદદ માટે ઘ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શે, પણ આફતને વખતે તે દેવો તેમને કોઇ પણ રસ્તે ઉગારવાન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મારા લોકો, તમારા જેટલાં નગરો છે તેટલા તમારા દેવો છે. અને યરૂશાલેમના વતનીઓએ શહેરમાં જેટ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ોલ્લા છે તેટલી યજ્ઞવેદીઓ ઘૃણાસ્પદ બઆલદેવ માટે ચણ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તેથી, હે યમિર્યા, એ લોકો માટે પ્રાર્થના કરીશ નહિ. તેમના તરફથી કોઇ વિનંતી કે આજીજી કરી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સંકટના સમયે તે લોકો ઘા નાખશે તે હું સાંભળવાન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કહે છે, “હે મારી પ્રિય પ્રજા, તું મારા ઘરમાં બેશરમ વર્તન કરે છે. તને અહીં શો અધિકાર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શું સમજે છે? પ્રતિજ્ઞાઓ અને બલિદાનો તમારા વિનાશને અટકાવી તમને ફરીથી જીવન તથા આનંદ આપી શક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ક વખતે હું તમને મનોહર ફળથી લચી જતું જૈતૂનનું વૃક્ષ કહીને બોલાવતો હતો, પણ અત્યારે હું મોટા કડાક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તારાં પાંદડાને સળગાવી મૂકું છું અને ડાળીઓને ભાંગી ન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આલની આગળ ધૂપ બાળીને તથા બલિદાનો ચઢાવીને ઇસ્રાએલે તથા યહૂદિયાએ દુષ્ટતા કરી છે અને તેથી સૈન્યો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એ પોતે રોપેલા આ વૃક્ષનો વિનાશ કરવાનો હુકમ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એ પોતે મને જણાવ્યું છે, જેથી હું સમજી શકું પછી તેણે મને બતાવ્યું કે તેઓ શું કરી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તો કતલખાને દોરી જવાતા ગરીબ ઘેટા જેવો હતો. મને ખબર નહોતી કે તેઓ મારી વિરુદ્ધ કાવતરું ર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 હતા અને કહેતા હતા કે, “ઝાડ જોરમાં છે ત્યાં જ આપણે એને કાપી નાખીએ; આપણે તેને જીવતાનાં જગત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ન હતો કરી નાખીએ, એટલે એનું નામ પણ ભૂલાઇ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ે મેં પ્રાર્થના કરી, હે સૈન્યોના દેવ યહોવા! તું સાચો ન્યાય કરનાર છે, તું માણસના મન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ૃદયને જાણે છે, મને જોવા દો કે તમે તેમની પર વૈર વાળશો કારણ કે એ તું જ છે જેની પર મે મારો બચાવ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વિશ્વાસ રા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થી યહોવા કહે છે કે તને મારી નાખવાનું ષડયંત્ર કરનાર અનાથોથના માણસોને હું સજા કરીશ, તેઓ કહ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ું યહોવાના નામનો પ્રબોધ ન કરીશ નહી તો અમે તને મારી નાખ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યહોવા અનાથોથના લોકો વિષે આ પ્રમાણે કહે છે, “હું તેમને સજા કરીશ, તેમના યુવાનો તરવારથી મર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નાં પુત્રપુત્રી દુકાળમાં મ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જ્યારે અનાથોથના લોકોને શિક્ષા કરવાનો સમય આવશે, ત્યારે હું તેમના પર આફત ઉતારીશ અને એક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િત જીવતો રહેવા નહિ પામ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2026-10-20T05:23:56Z</dcterms:created>
  <dcterms:modified xsi:type="dcterms:W3CDTF">2026-10-20T05:23:56Z</dcterms:modified>
  <dc:title>યિર્મેયા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