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lso, you son of man, prophesy unto the mountains of Israel, and say, All of you mountains of Israel, hear the word of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lso, you son of man, prophesy unto the mountains of Israel, and say, All of you mountains of Israel, hear the word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GOD; Because the enemy has said against you, Aha, even the ancient high places are ours in possess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GOD; Because the enemy has said against you, Aha, even the ancient high places are ours in possess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prophesy and say, Thus says the Lord GOD; Because they have made you desolate, and swallowed you up on every side, that all of you might be a possession unto the residue of the heathen, and all of you are taken up in the lips of talkers, and are an ill repute of the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prophesy and say, Thus says the Lord GOD; Because they have made you desolate, and swallowed you up on every side, that all of you might be a possession unto the residue of the heathen, and all of you are taken up in the lips of talkers, and are an ill repute of the peop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prophesy and say, Thus says the Lord GOD; Because they have made you desolate, and swallowed you up on every side, that all of you might be a possession unto the residue of the heathen, and all of you are taken up in the lips of talkers, and are an ill repute of the peop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prophesy and say, Thus says the Lord GOD; Because they have made you desolate, and swallowed you up on every side, that all of you might be a possession unto the residue of the heathen, and all of you are taken up in the lips of talkers, and are an ill repute of the peop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all of you mountains of Israel, hear the word of the Lord GOD; Thus says the Lord GOD to the mountains, and to the hills, to the rivers, and to the valleys, to the desolate wastes, and to the cities that are forsaken, which became a prey and derision to the residue of the heathen that are round abou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all of you mountains of Israel, hear the word of the Lord GOD; Thus says the Lord GOD to the mountains, and to the hills, to the rivers, and to the valleys, to the desolate wastes, and to the cities that are forsaken, which became a prey and derision to the residue of the heathen that are round abou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all of you mountains of Israel, hear the word of the Lord GOD; Thus says the Lord GOD to the mountains, and to the hills, to the rivers, and to the valleys, to the desolate wastes, and to the cities that are forsaken, which became a prey and derision to the residue of the heathen that are round abou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all of you mountains of Israel, hear the word of the Lord GOD; Thus says the Lord GOD to the mountains, and to the hills, to the rivers, and to the valleys, to the desolate wastes, and to the cities that are forsaken, which became a prey and derision to the residue of the heathen that are round abou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us says the Lord GOD; Surely in the fire of my jealousy have I spoken against the residue of the heathen, and against all Idumea, which have appointed my land into their possession with the joy of all their heart, with despiteful minds, to cast it out for a pre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us says the Lord GOD; Surely in the fire of my jealousy have I spoken against the residue of the heathen, and against all Idumea, which have appointed my land into their possession with the joy of all their heart, with despiteful minds, to cast it out for a pre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us says the Lord GOD; Surely in the fire of my jealousy have I spoken against the residue of the heathen, and against all Idumea, which have appointed my land into their possession with the joy of all their heart, with despiteful minds, to cast it out for a pre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us says the Lord GOD; Surely in the fire of my jealousy have I spoken against the residue of the heathen, and against all Idumea, which have appointed my land into their possession with the joy of all their heart, with despiteful minds, to cast it out for a pre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Prophesy therefore concerning the land of Israel, and say unto the mountains, and to the hills, to the rivers, and to the valleys, Thus says the Lord GOD; Behold, I have spoken in my jealousy and in my fury, because all of you have borne the shame of the heath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Prophesy therefore concerning the land of Israel, and say unto the mountains, and to the hills, to the rivers, and to the valleys, Thus says the Lord GOD; Behold, I have spoken in my jealousy and in my fury, because all of you have borne the shame of the heath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Prophesy therefore concerning the land of Israel, and say unto the mountains, and to the hills, to the rivers, and to the valleys, Thus says the Lord GOD; Behold, I have spoken in my jealousy and in my fury, because all of you have borne the shame of the heath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Prophesy therefore concerning the land of Israel, and say unto the mountains, and to the hills, to the rivers, and to the valleys, Thus says the Lord GOD; Behold, I have spoken in my jealousy and in my fury, because all of you have borne the shame of the heath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I have lifted up mine hand, Surely the heathen that are about you, they shall bear their sha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I have lifted up mine hand, Surely the heathen that are about you, they shall bear their sha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ll of you, O mountains of Israel, all of you shall shoot forth your branches, and yield your fruit to my people of Israel; for they are at hand to co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ll of you, O mountains of Israel, all of you shall shoot forth your branches, and yield your fruit to my people of Israel; for they are at hand to co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behold, I am for you, and I will turn unto you, and all of you shall be tilled and sow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behold, I am for you, and I will turn unto you, and all of you shall be tilled and sow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multiply men upon you, all the house of Israel, even all of it: and the cities shall be inhabited, and the wastes shall be buil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multiply men upon you, all the house of Israel, even all of it: and the cities shall be inhabited, and the wastes shall be buil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ultiply upon you man and beast; and they shall increase and bring fruit: and I will settle you after your old estates, and will do better unto you than at your beginnings: and all of you shall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ultiply upon you man and beast; and they shall increase and bring fruit: and I will settle you after your old estates, and will do better unto you than at your beginnings: and all of you shall know that I am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ultiply upon you man and beast; and they shall increase and bring fruit: and I will settle you after your old estates, and will do better unto you than at your beginnings: and all of you shall know that I am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I will cause men to walk upon you, even my people Israel; and they shall possess you, and you shall be their inheritance, and you shall no more henceforth bereave them of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I will cause men to walk upon you, even my people Israel; and they shall possess you, and you shall be their inheritance, and you shall no more henceforth bereave them of 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Because they say unto you, You land devour up men, and have bereaved your nation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Because they say unto you, You land devour up men, and have bereaved your nation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you shall devour men no more, neither bereave your nations any more, says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you shall devour men no more, neither bereave your nations any more, says the Lord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ither will I cause men to hear in you the shame of the heathen any more, neither shall you bear the reproach of the people any more, neither shall you cause your nations to fall any more, says the Lord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ither will I cause men to hear in you the shame of the heathen any more, neither shall you bear the reproach of the people any more, neither shall you cause your nations to fall any more, says the Lord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ither will I cause men to hear in you the shame of the heathen any more, neither shall you bear the reproach of the people any more, neither shall you cause your nations to fall any more, says the Lord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the word of the LORD came unto me, say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n of man, when the house of Israel dwelt in their own land, they defiled it by their own way and by their doings: their way was before me as the uncleanness of a removed woma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n of man, when the house of Israel dwelt in their own land, they defiled it by their own way and by their doings: their way was before me as the uncleanness of a removed woma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n of man, when the house of Israel dwelt in their own land, they defiled it by their own way and by their doings: their way was before me as the uncleanness of a removed woma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I poured my fury upon them for the blood that they had shed upon the land, and for their idols wherewith they had polluted 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I poured my fury upon them for the blood that they had shed upon the land, and for their idols wherewith they had polluted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cattered them among the heathen, and they were dispersed through the countries: according to their way and according to their doings I judged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cattered them among the heathen, and they were dispersed through the countries: according to their way and according to their doings I judged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entered unto the heathen, where they went, they profaned my holy name, when they said to them, These are the people of the LORD, and are gone forth out of his la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entered unto the heathen, where they went, they profaned my holy name, when they said to them, These are the people of the LORD, and are gone forth out of his la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y entered unto the heathen, where they went, they profaned my holy name, when they said to them, These are the people of the LORD, and are gone forth out of his la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I had pity for mine holy name, which the house of Israel had profaned among the heathen, where they wen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I had pity for mine holy name, which the house of Israel had profaned among the heathen, where they wen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say unto the house of Israel, thus says the Lord GOD; I do not this for your sakes, O house of Israel, but for mine holy name's sake, which all of you have profaned among the heathen, where all of you wen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say unto the house of Israel, thus says the Lord GOD; I do not this for your sakes, O house of Israel, but for mine holy name's sake, which all of you have profaned among the heathen, where all of you wen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say unto the house of Israel, thus says the Lord GOD; I do not this for your sakes, O house of Israel, but for mine holy name's sake, which all of you have profaned among the heathen, where all of you w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anctify my great name, which was profaned among the heathen, which all of you have profaned in the midst of them; and the heathen shall know that I am the LORD, says the Lord GOD, when I shall be sanctified in you before their ey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anctify my great name, which was profaned among the heathen, which all of you have profaned in the midst of them; and the heathen shall know that I am the LORD, says the Lord GOD, when I shall be sanctified in you before their ey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anctify my great name, which was profaned among the heathen, which all of you have profaned in the midst of them; and the heathen shall know that I am the LORD, says the Lord GOD, when I shall be sanctified in you before their ey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anctify my great name, which was profaned among the heathen, which all of you have profaned in the midst of them; and the heathen shall know that I am the LORD, says the Lord GOD, when I shall be sanctified in you before their ey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take you from among the heathen, and gather you out of all countries, and will bring you into your own la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take you from among the heathen, and gather you out of all countries, and will bring you into your own la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will I sprinkle clean water upon you, and all of you shall be clean: from all your filthiness, and from all your idols, will I cleanse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will I sprinkle clean water upon you, and all of you shall be clean: from all your filthiness, and from all your idols, will I cleanse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new heart also will I give you, and a new spirit will I put within you: and I will take away the stony heart out of your flesh, and I will give you an heart of fles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new heart also will I give you, and a new spirit will I put within you: and I will take away the stony heart out of your flesh, and I will give you an heart of fles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will put my spirit within you, and cause you to walk in my statutes, and all of you shall keep my judgments, and do the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will put my spirit within you, and cause you to walk in my statutes, and all of you shall keep my judgments, and do the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of you shall dwell in the land that I gave to your fathers; and all of you shall be my people, and I will be your Go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of you shall dwell in the land that I gave to your fathers; and all of you shall be my people, and I will be your Go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 will also save you from all your uncleannesses: and I will call for the corn, and will increase it, and lay no famine upon you.]]></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 will also save you from all your uncleannesses: and I will call for the corn, and will increase it, and lay no famine upon you.]]></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 will multiply the fruit of the tree, and the increase of the field, that all of you shall receive no more reproach of famine among the heathen.]]></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 will multiply the fruit of the tree, and the increase of the field, that all of you shall receive no more reproach of famine among the heathe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shall all of you remember your own evil ways, and your doings that were not good, and shall loathe yourselves in your own sight for your iniquities and for your abomination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shall all of you remember your own evil ways, and your doings that were not good, and shall loathe yourselves in your own sight for your iniquities and for your abomination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t for your sakes do I this, says the Lord GOD, be it known unto you: be ashamed and confounded for your own ways, O house of Isra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t for your sakes do I this, says the Lord GOD, be it known unto you: be ashamed and confounded for your own ways, O house of Israe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us says the Lord GOD; In the day that I shall have cleansed you from all your iniquities I will also cause you to dwell in the cities, and the wastes shall be buil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us says the Lord GOD; In the day that I shall have cleansed you from all your iniquities I will also cause you to dwell in the cities, and the wastes shall be buil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desolate land shall be tilled, whereas it lay desolate in the sight of all that passed b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desolate land shall be tilled, whereas it lay desolate in the sight of all that passed b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shall say, This land that was desolate is become like the garden of Eden; and the waste and desolate and ruined cities are become fenced, and are inhabite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shall say, This land that was desolate is become like the garden of Eden; and the waste and desolate and ruined cities are become fenced, and are inhabite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shall say, This land that was desolate is become like the garden of Eden; and the waste and desolate and ruined cities are become fenced, and are inhabite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the heathen that are left round about you shall know that I the LORD build the ruined places, and plant that that was desolate: I the LORD have spoken it, and I will do i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the heathen that are left round about you shall know that I the LORD build the ruined places, and plant that that was desolate: I the LORD have spoken it, and I will do i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the heathen that are left round about you shall know that I the LORD build the ruined places, and plant that that was desolate: I the LORD have spoken it, and I will do it.]]></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us says the Lord GOD; I will yet for this be enquired of by the house of Israel, to do it for them; I will increase them with men like a flock.]]></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us says the Lord GOD; I will yet for this be enquired of by the house of Israel, to do it for them; I will increase them with men like a flock.]]></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us says the Lord GOD; I will yet for this be enquired of by the house of Israel, to do it for them; I will increase them with men like a flock.]]></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s the holy flock, as the flock of Jerusalem in her solemn feasts; so shall the waste cities be filled with flocks of men: and they shall know that I am the LORD.]]></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s the holy flock, as the flock of Jerusalem in her solemn feasts; so shall the waste cities be filled with flocks of men: and they shall know that I am the LOR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s the holy flock, as the flock of Jerusalem in her solemn feasts; so shall the waste cities be filled with flocks of men: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புத்திரனே, நீ இஸ்ரவேல் மலைகளை நோக்கித் தீர்க்கதரிசனம் உரைத்து,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மலைகளே,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கிய ஆண்டவர் உரைக்கிறார்; பகைஞன் உங்களைக்குறித்து ஆ, ஆ, நித்திய மேடுகள் எங்கள் வச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தீர்க்கதரிசனம் உரைத்துச்சொல்லவேண்டியது என்னவென்றால்: கர்த்தராகிய ஆண்டவர் உரைக்கிறா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ல் மீதியானவர்களுக்குச் சுதந்தரமாயிருக்கும்படி அவர்கள் உங்களைப் பாழாக்கி, உ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ருந்து விழுங்கினபடியினாலும், நீங்கள் வாயாடிகளுக்குப்பேச்சும் ஜன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தூறுமானவர்களா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 மலைகளே நீங்கள் கர்த்தராகிய ஆண்டவருடைய வார்த்தையைக் கேளுங்கள்; மலைகளுக்கும் ஆடு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களுக்கும், பள்ளத்தாக்குகளுக்கும், பாழாக்கப்பட்ட அவாந்தர இடங்களுக்கும் வெறுமையாய் வி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க்கும் கர்த்தராகிய ஆண்டவர் சொல்லுகிறார்: உங்களைச் சுற்றிலும் மீதியான புறஜாதி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ள்ளையும் பரியாசமுமாய்ப் போ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கிய ஆண்டவர் சொல்லுகிறார்: என் தேசத்தைக் கொள்ளையிடப்பட்ட வெளியாக்கும்படிக்கு அதை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 சந்தோஷத்தோடும் கர்வமான மனதோடும் தங்களுக்குச் சுதந்தரமாக நியமித்துக்கொண்ட புறஜா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வர்களுக்கு விரோதமாகவும் ஏதோம் அனைத்துக்கும் விரோதமாகவும், என் அக்கினியான எரிச்சலி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 என்று நிச்சயமாய்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நீ இஸ்ரவேல் தேசத்தைக்குறித்துத் தீர்க்கதரிசனம் உரைத்து, மலைகளுக்கும், மேடு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களுக்கும், பள்ளத்தாக்குகளுக்கும் சொல்லவேண்டியது என்னவென்றால்: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நீங்கள் புறஜாதிகள் செய்யும் அவமானத்தைச் சுமந்தபடியினால் நான் என் எரிச்சலினா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த்தினாலும்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தலால், கர்த்தராகிய ஆண்டவராயிருக்கிற நான் என் கரத்தை உயர்த்துவேன், உங்களைச் சுற்றிலுமி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 தங்களுடைய அவமானத்தை நிச்சயமாய்ச் சுமப்பார்கள் எ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ஸ்ரவேல் மலைகளே, நீங்கள் உங்கள் கொப்புகளை விட்டு, என் ஜனமாகிய இஸ்ரவேலுக்கு உங்கள் கனி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 அவர்கள் சமீபமாய் வ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 நான் உங்கள் பட்சத்திலிருந்து, உங்களைக் கண்ணோக்குவேன்; நீங்கள் பண்ப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உங்கள்மேல் இஸ்ரவேல் வம்சமாகிய மனுஷர் யாவரையும் வர்த்திக்கப்பண்ணுவேன்;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ப்படும், அவாந்தரமான ஸ்தலங்கள் கட்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ங்கள்மேல் மனுஷரையும் மிருகஜீவன்களையும் பெருகிப் பலுகும்படி வர்த்தி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நாட்களில் நீங்கள் இருந்த நிலைமையில் நான் உங்களை ஸ்தாபித்து, உங்கள் முந்தின சீரை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நற்சீர் உண்டாகச்செய்வேன்; அதினால்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உங்கள்மேல் என் ஜனமாகிய இஸ்ரவேலின் மனுஷரை நடமாடப்பண்ணுவேன், அவர்கள் உன்னைக் கையா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தந்தரமாயிருப்பாய்; நீ இனிமேல் அவர்களைச் சாகக்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ய ஆண்டவர் சொல்லுகிறது என்னவென்றால் ஜனங்கள் உன்னைப்பார்த்து: நீ மனுஷரைப் பட்சி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ன்றும், நீ உன் ஜனங்களைச் சாகக்கொடுக்கிற தேசமென்றும் சொல்லு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இனிமேல் மனுஷரைப் பட்சிப்பதுமில்லை, இனிமேல் உன் ஜனங்களைச் சாகக்கொடுப்பதுமி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இனிமேல் புறஜாதிகள் செய்யும் அவமானத்தை உன்னிடத்திலே கேட்கப்பண்ணுவதுமில்லை. நீ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 இனிமேல் சுமப்பதுமில்லை; நீ இனிமேல் உன் ஜாதிகளைச் சாகக்கொடுப்பதுமில்லையெ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புத்திரனே, இஸ்ரவேல் வம்சத்தார் தங்கள் சுயதேசத்திலே குடியிருக்கையில் அ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யினாலும் தங்கள் கிரியைகளினாலும் தீட்டுப்படுத்தினார்கள்; அவர்களுடைய நடக்கை என் முக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தூரஸ்திரீயின் தீட்டை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னால் தேசத்திலே அவர்கள் சிந்தின இரத்தத்தினிமித்தமும், அதை அவர்கள் தங்கள்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ல் தீட்டுப்படுத்தினதினிமித்தமும் நான் என் உக்கிரத்தை அவர்கள்மேல் ஊ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ப் புறஜாதிகளுக்குள்ளே சிதறடித்தேன்; தேசங்களில் தூற்றிப்போடப்பட்டார்கள்;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யின்படியேயும் அவர்களுடைய கிரியைகளின்படியேயும் அவர்களை நியாயந்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றஜாதிகளிடத்தில் போனபேது அந்த ஜனங்கள் இவர்களைக்குறித்து: இவர்கள் கர்த்தருடைய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தேசத்திலிருந்து வந்தார்கள் என்று சொன்னதினால், இவர்கள் என் பரிசுத்த நாம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லும் இஸ்ரவேல் வம்சத்தார் தாங்கள் வந்துசேர்ந்த புறஜாதிகளிடத்திலே பரிசுத்தக்குலைச்சலாக்கி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நாமத்தினிமித்தமாகவே இரங்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தலால், நீ இஸ்ரவேல் வம்சத்தாரை நோக்கி: கர்த்தராகிய ஆண்டவர் உரைக்கிறது என்னவென்றா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உங்கள்நிமித்தமல்ல நீங்கள் வந்து சேர்ந்ந புறஜாதிகளிடத்தில் பரிசுத்தக்குலைச்சலாக்கி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நாமத்தினிமித்தமே நான் இப்படிச் 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றஜாதிகளின் நடுவே நீங்கள் பரிசுத்தக்குலைச்சலாக்கினதும் அவர்களுக்குள்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ப்பட்டதுமான என் மகத்தான நாமத்தை நான் பரிசுத்தம்பண்ணுவேன்; அப்பொழுது புறஜா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ண்களுக்கு முன்பாக நான் உங்களுக்குள் பரிசுத்தம்பண்ணப்படுகையில், நான் கர்த்தர்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ன் உங்களைப் புறஜாதிகளிடத்திலிருந்து அழைத்து உங்களைச் சகல தேசங்களிலுமிருந்து சேர்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சத்திற்கு உங்களைக் கொண்டு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நான் உங்கள்மேல் சுத்தமான ஜலம் தெளிப்பேன்; நான் உங்களுடைய எல்லா அசுத்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ய எல்லா நரகலான விக்கிரகங்களையும் நீக்கி உங்களைச் சுத்தமாக்குவேன், நீங்கள் சுத்தமா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ங்களுக்கு நவமான இருதயத்தைக் கொடுத்து, உங்கள் உள்ளத்திலே புதிதான ஆவியைக் கட்டளையிட்டு, கல்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உங்கள் மாம்சத்திலிருந்து எடுத்துப்போட்டு சதையான இருதயத்தை உங்களுக்கு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ங்கள் உள்ளத்திலே என் ஆவியை வைத்து, உங்களை என் கட்டளைகளில் நடக்கவும் என் நியாய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வும் அவைகளின்படி செய்யவு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ங்கள் பிதாக்களுக்கு நான் கொடுத்த தேசத்திலே நீங்கள் குடியிருப்பீர்கள்; நீங்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யிருப்பீர்கள், நான் உங்கள் தேவனா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ங்கள் அசுத்தங்களையெல்லாம் நீக்கி, உங்களை இரட்சித்து உங்கள்மேல் பஞ்சத்தைக் கட்டளையி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மையை வரவழைத்து, அதைப்பெரு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ங்கள் இனிமேல் ஜாதிகளுக்குளே பஞ்சத்தினாலுண்டாகும் நிந்தையை அடையாதபடிக்கு, விருட்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களையும் வயலின் பலன்களையும் பெரு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நீங்கள் உங்கள் பொல்லாத மார்க்கங்களையும் உங்கள் தகாத கிரியைகளையும் நினை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ங்களினிமித்தமும் உங்கள் அருவருப்புகளினிமித்தமும் உங்களையே அரோ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இப்படிச் செய்வது உங்கள் நிமித்தமாக அல்லவென்று கர்த்தராகிய ஆண்டவர் சொல்லுகிறார்,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அறியப்பட்டிருக்கக்கடவது; இஸ்ரவேல் வம்சத்தாரே உங்கள் வழிகளினிமித்தம் வெட்கி நா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ர்த்தராகிய ஆண்டவர் சொல்லுகிறது என்னவென்றால்: நான் உங்கள் அக்கிரமங்களையெல்லாம் நீக்கி, உ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க்கும் காலத்திலே பட்டணங்களில் குடியேற்றுவிப்பேன்; அவாந்தரமான ஸ்தலங்களும் கட்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ழாக்கப்பட்ட தேசம் கடந்துபோகிற யாவருடைய பார்வைக்கும் பாழாய்க்கிடந்ததற்குப் பதி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ழாய்க்கிடந்த இத்தேசம், ஏதேன் தோட்டத்தைப்போலாயிற்றென்றும், அவாந்தரமும் பா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மாயிருந்த பட்டணங்கள் அரணிப்பானவைகளும் குடியேற்றப்பட்டவைகளுமாயிருக்கிற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ர்த்தராகிய நான் நிர்மூலமானவைகளைக் கட்டுகிறேன் என்றும், பாழானதைப் பயிர்நிலமாக்கு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உங்களைச் சுற்றிலுமுள்ள மீதியான ஜாதிகள் அறிந்துகொள்வார்கள்; கர்த்தராகிய நான் இ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இதைச்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ர்த்தராகிய ஆண்டவர் சொல்லுகிறது என்னவென்றால்: இஸ்ரவேல் வம்சத்தாருக்காக நான்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கிரகஞ்செய்யும்படி அவர்கள் என்னிடத்தில் விண்ணப்பம் பண்ணவேண்டும்; மந்தை பெருகுகிறதுபோல்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ரைப் பெரு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ண்டிகை காலங்களில் எருசலேமிலே பரிசுத்தம்பண்ணப்பட்டு வருகிற மந்தைகள் எப்படித் திரளா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வாந்தரமாயிருந்த பட்டணங்கள் மனுஷரின் மந்தையால் நிரம்பியிருக்கும்; அதினால்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 அறிந்து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6]]></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2026-11-03T12:00:07Z</dcterms:created>
  <dcterms:modified xsi:type="dcterms:W3CDTF">2026-11-03T12:00:07Z</dcterms:modified>
  <dc:title>எசேக்கியேல் : 36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