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ோவாகாசின் குமாரன் யோவாசுடைய இரண்டாம் வருஷத்திலே யூதாவின் ராஜாவாகிய யோவாசின் குமாரன் அமத்சியா ராஜாவ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ோவாகாசின் குமாரன் யோவாசுடைய இரண்டாம் வருஷத்திலே யூதாவின் ராஜாவாகிய யோவாசின் குமாரன் அமத்சியா ராஜாவ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இருபத்தைந்து வயதாயிருந்து, எருசலேமிலே இருபத்தொன்பது வருஷம் ராஜ்யபாரம் பண்ணினான்; எருசலேம் நகரத்தாளான அவன் தாயின் பேர் யொவதா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இருபத்தைந்து வயதாயிருந்து, எருசலேமிலே இருபத்தொன்பது வருஷம் ராஜ்யபாரம் பண்ணினான்; எருசலேம் நகரத்தாளான அவன் தாயின் பேர் யொவதா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கர்த்தரின் பார்வைக்குச் செம்மையானதைச் செய்தான்; ஆனாலும் தன் தகப்பனாகிய தாவீதைப்போலல்ல; தன் தகப்பனாகிய யோவாஸ் செய்தபடியெல்லாம் செய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கர்த்தரின் பார்வைக்குச் செம்மையானதைச் செய்தான்; ஆனாலும் தன் தகப்பனாகிய தாவீதைப்போலல்ல; தன் தகப்பனாகிய யோவாஸ் செய்தபடியெல்லாம் செய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்யபாரம் அவன் கையிலே ஸ்திரப்பட்டபோது, அவனுடைய தகப்பனாகிய ராஜாவைக் கொன்றுபோட்ட தன் ஊழியக்காரரைக் கொன்றுபோ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்யபாரம் அவன் கையிலே ஸ்திரப்பட்டபோது, அவனுடைய தகப்பனாகிய ராஜாவைக் கொன்றுபோட்ட தன் ஊழியக்காரரைக் கொன்றுபோ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ராஜாவாகிய யோவாகாசின் குமாரன் யோவாஸ் மரணமடைந்தபின், யூதாவின் ராஜாவாகிய யோவாசின் குமாரன் அமத்சியா பதினைந்துவருஷம் உயிரோட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ராஜாவாகிய யோவாகாசின் குமாரன் யோவாஸ் மரணமடைந்தபின், யூதாவின் ராஜாவாகிய யோவாசின் குமாரன் அமத்சியா பதினைந்துவருஷம் உயிரோட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உப்புப் பள்ளத்தாக்கிலே ஏதோமியரின் பதினாயிரம்பேரை மடங்கடித்து, யுத்தஞ்செய்து சேலாவைப் பிடித்து, அதற்கு இந்நாள்வரைக்கும் இருக்கிற யொக்தியேல் என்னும் பேரைத்தர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உப்புப் பள்ளத்தாக்கிலே ஏதோமியரின் பதினாயிரம்பேரை மடங்கடித்து, யுத்தஞ்செய்து சேலாவைப் பிடித்து, அதற்கு இந்நாள்வரைக்கும் இருக்கிற யொக்தியேல் என்னும் பேரைத்தர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த்சியாவின் மற்ற வர்த்தமானங்கள் யூதாவுடைய ராஜாக்களின் நாளாகப் புஸ்தகத்தில் அல்லவோ எழுதி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த்சியாவின் மற்ற வர்த்தமானங்கள் யூதாவுடைய ராஜாக்களின் நாளாகப் புஸ்தகத்தில் அல்லவோ எழுதி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மத்சியா யெகூவின் குமாரனாகிய யோவாகாசின் குமாரன் யோவாஸ் என்னும் இஸ்ரவேலின் ராஜாவிடத்தில் ஸ்தானாபதிகளை அனுப்பி: நம்முடைய சாமர்த்தியத்தைப் பார்ப்போம் வா என்று சொல்ல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மத்சியா யெகூவின் குமாரனாகிய யோவாகாசின் குமாரன் யோவாஸ் என்னும் இஸ்ரவேலின் ராஜாவிடத்தில் ஸ்தானாபதிகளை அனுப்பி: நம்முடைய சாமர்த்தியத்தைப் பார்ப்போம் வா என்று சொல்ல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ே அவனுக்கு விரோதமாகக் கட்டுப்பாடு பண்ணினார்கள்; அப்பொழுது லாகீசுக்கு ஓடிப்போனான்; ஆனாலும் அவர்கள் அவன் பிறகே லாகீசுக்கு மனுஷரை அனுப்பி, அங்கே அவனைக் கொன்றுபோ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ே அவனுக்கு விரோதமாகக் கட்டுப்பாடு பண்ணினார்கள்; அப்பொழுது லாகீசுக்கு ஓடிப்போனான்; ஆனாலும் அவர்கள் அவன் பிறகே லாகீசுக்கு மனுஷரை அனுப்பி, அங்கே அவனைக் கொன்றுபோட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ிரைகள்மேல் அவனை எடுத்துக் கொண்டுவந்தார்கள்; அவன் எருசலேமில் இருக்கிற தாவீதின் நகரத்திலே தன் பிதாக்களண்டையிலே அடக்கம்பண்ணப்ப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ிரைகள்மேல் அவனை எடுத்துக் கொண்டுவந்தார்கள்; அவன் எருசலேமில் இருக்கிற தாவீதின் நகரத்திலே தன் பிதாக்களண்டையிலே அடக்கம்பண்ணப்ப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 ஜனங்கள் யாவரும் பதினாறு வயதுள்ள அசரியாவை அழைத்துவந்து அவனை அவன் தகப்பனாகிய அமத்சியாவின் ஸ்தானத்தில் ராஜாவாக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மத்சியா செவிகொடாதேபோனான்; ஆகையால் இஸ்ரவேலின் ராஜாவாகிய யோவாஸ் வந்தான்; யூதாவிலுள்ள பெத்ஷிமேசிலே அவனும், யூதாவின் ராஜா அமத்சியாவும், தங்கள் சாமர்த்தியத்தைப் பார்க்கிறபோ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மத்சியா செவிகொடாதேபோனான்; ஆகையால் இஸ்ரவேலின் ராஜாவாகிய யோவாஸ் வந்தான்; யூதாவிலுள்ள பெத்ஷிமேசிலே அவனும், யூதாவின் ராஜா அமத்சியாவும், தங்கள் சாமர்த்தியத்தைப் பார்க்கிறபோ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 தன் பிதாக்களோடே நித்திரையடைந்தபின்பு, இவன் ஏலாதைக்கட்டி, அதைத் திரும்ப யூதாவின் வசமாக்கிக்கொண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 தன் பிதாக்களோடே நித்திரையடைந்தபின்பு, இவன் ஏலாதைக்கட்டி, அதைத் திரும்ப யூதாவின் வசமாக்கிக்கொண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 ஜனங்கள் இஸ்ரவேலருக்கு முன்பாக முறிந்து அவரவர் தங்கள் கூடாரங்களுக்கு ஓடிப்போ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யோவாசின் குமாரன் அமத்சியாவின் பதினைந்தாம் வருஷத்தில், இஸ்ரவேலின் ராஜாவாகிய யோவாசின் குமாரன் யெரொபெயாம் ராஜாவாகி சமாரியாவில் நாற்பத்தொரு வருஷம் அரசாண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யோவாசின் குமாரன் அமத்சியாவின் பதினைந்தாம் வருஷத்தில், இஸ்ரவேலின் ராஜாவாகிய யோவாசின் குமாரன் யெரொபெயாம் ராஜாவாகி சமாரியாவில் நாற்பத்தொரு வருஷம் அரசாண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் ஒன்றையும் அவன் விட்டு விலக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் ஒன்றையும் அவன் விட்டு வில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லயத்திலும் ராஜாவுடைய அரமனைப் பொக்கிஷங்களிலும் அகப்பட்ட பொன் வெள்ளி யாவையும், சகல பணிமுட்டுகளையும், கிரியிருப்பவர்களையும் பிடித்துக்கொண்டு சமாரியாவுக்குத் திரும்பிப்போ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லயத்திலும் ராஜாவுடைய அரமனைப் பொக்கிஷங்களிலும் அகப்பட்ட பொன் வெள்ளி யாவையும், சகல பணிமுட்டுகளையும், கிரியிருப்பவர்களையும் பிடித்துக்கொண்டு சமாரியாவுக்குத் திரும்பிப்போ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ஸ் செய்த மற்ற வர்த்தமானங்களும், அவனுடைய வல்லமையும், அவன் யூதாவின் ராஜாவாகிய அமத்சியாவோடு யுத்தம்பண்ணின விதம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ஸ் செய்த மற்ற வர்த்தமானங்களும், அவனுடைய வல்லமையும், அவன் யூதாவின் ராஜாவாகிய அமத்சியாவோடு யுத்தம்பண்ணின விதம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உபத்திரவம் மிகவும் கொடிது என்றும், அடைபட்டவனுமில்லை, விடுபட்டவனுமில்லை, இஸ்ரவேலுக்கு ஒத்தாசை செய்கிறவனுமில்லை என்றும் கர்த்தர் பார்த்த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உபத்திரவம் மிகவும் கொடிது என்றும், அடைபட்டவனுமில்லை, விடுபட்டவனுமில்லை, இஸ்ரவேலுக்கு ஒத்தாசை செய்கிறவனுமில்லை என்றும் கர்த்தர் பார்த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ின் பேரை வானத்தின் கீழிருந்து கொலைத்துப்போடுவேன் என்று கர்த்தர் சொல்லாமல், யோவாசின் குமாரனாகிய யெரொபெயாமின் கையால் அவர்களை ரட்சித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ின் பேரை வானத்தின் கீழிருந்து கொலைத்துப்போடுவேன் என்று கர்த்தர் சொல்லாமல், யோவாசின் குமாரனாகிய யெரொபெயாமின் கையால் அவர்களை ரட்சித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ஸ் தன் பிதாக்களோடே நித்திரையடைந்தபின், சமாரியாவில் இஸ்ரவேலின் ராஜாக்களண்டையிலே அடக்கம் பண்ணப்பட்டான்; அவன் குமாரனாகிய யெரொபெயாம் அவன் ஸ்தானத்தில் ராஜாவா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ஸ் தன் பிதாக்களோடே நித்திரையடைந்தபின், சமாரியாவில் இஸ்ரவேலின் ராஜாக்களண்டையிலே அடக்கம் பண்ணப்பட்டான்; அவன் குமாரனாகிய யெரொபெயாம் அவன் ஸ்தானத்தில் ராஜாவா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ெரொபெயாம் இஸ்ரவேலின் ராஜாக்களாகிய தன் பிதாக்களோடே நித்திரையடைந்தபின், அவன் குமாரனாகிய சகரியா அவன் ஸ்தானத்தில் ராஜாவா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ெரொபெயாம் இஸ்ரவேலின் ராஜாக்களாகிய தன் பிதாக்களோடே நித்திரையடைந்தபின், அவன் குமாரனாகிய சகரியா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হোয়াহসের পুত্র যিহোয়াশের ইস্রায়েলে শাসনের দ্বিতীয় বছরে যিহূদায় রাজা যোয়াশ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মত্‌সিয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ঁচিশ বছর বযসে যিহূদার রাজা হবার পর অমত্‌সিয মোট 29 বছর জেরুশালেমে শাসন করেন| অমত্‌সিযের মা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যিহোযদ্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মত্‌সিয প্রভুর নির্দেশিত পথে চললেও তিনি দায়ূদের মত একনিষ্ঠভাবে ঈশ্বরের সেবা করেন নি| তাঁর প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য়াশ যা যা করতেন, অমত্‌সিযও তাই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িনি মূর্ত্তির উচ্চস্থানগুলি ধ্বংস করেন নি| এমনকি তাঁর রাজত্ব কালেও সেখানে লোকেরা বলিদান কর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ুপধূনো দ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ঁর সমস্ত বিরোধীদের সরিয়ে দিয়ে অমত্‌সিয রাজ্যের ওপর কড়া নিয়ন্ত্রণ রাখলেন| য়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ধিকারিকরা তাঁর পিতাকে হত্যা করেছিল, অমত্‌সিয তাদের প্রাণদণ্ড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এই সমস্ত ঘাতকদের হত্যা করলেও তিনি তাদের সন্তানদের নিষ্কৃতি দিয়েছিলেন কারণ মোশ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পুস্তকে লিখিত আছে: “সন্তানের অপরাধের জন্য পিতামাতাকে য়েমন মৃত্যুদণ্ড দেওয়া যাবে না, তেমন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মাতার অপরাধের জন্য কোন সন্তানের মৃত্যুদণ্ড দেওয়াও ঠিক নয়| কোন ব্যক্তিকে শুধুমাত্র তার কৃত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রাধের জন্যই মৃত্যুদণ্ড দেওয়া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িহূদারাজ যোয়াশের পুত্র অমত্‌সিয, ইস্রায়েলের রাজা যিহোয়াহসের পুত্র যিহোয়াশের মৃত্যুর 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ো15 বছর বেঁচ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অমত্‌সিয লবণ উপত্যকায 10,000 ইদোমীয় সেনাকে হত্যা করেন| তিনি যুদ্ধ করে সেলা দখল করে, সেলা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েট “য়ক্তেল” রাখেন| ঐ অঞ্চল এখনো পর্য়ন্ত এই নামেই পরিচ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অমত্‌সিয য়ে সমস্ত গুরুত্বপূর্ণ কাজ করেছিলেন সে সমস্তই ‘যিহূদার রাজাদের ইতিহাস’ গ্রন্থে লিপিব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অমত্‌সিয ইস্রায়েল-রাজ য়েহূর পৌত্র, যিহোয়াহসের পুত্র যিহোরামের কাছে দূত পাঠিয়ে তাঁকে সম্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রে আহবান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জেরুশালেমের লোকরা অমত্‌সিযের বিরুদ্ধে চএান্ত করলে তিনি লাখীশে পালিয়ে যান| লোকরা তাঁকে লাখীশ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স্রায়েলের রাজা যিহোরাম তখন যিহূদার রাজা অমত্‌সিযকে খবর পাঠালেন, “লিবানোনের কাঁটাঝোপ লিবান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টগাছকে বলেছিল, ‘আমার ছেলের বিয়ের জন্য তোমার মেয়েকে দাও|’ কিন্তু সে সময়ে একটা বুনো জন্তু য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ে লিবানোনের কাঁটাঝোপকে মাড়িয়ে চলে যা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লোকরা ঘোড়ার পিঠে অমত্‌সিযের মৃতদেহ নিয়ে এসে দায়ূদ নগরীতে তাঁকে তাঁর পূর্বপুরুষ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ধিস্থ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দোমকে যুদ্ধে হারাবার পর তোমার বড় গর্ব হয়েছে দেখছি! বেশি বাড় না বেড়ে চুপচাপ বাড়িতে ব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ো| নিজের বিপদ ডেকে এনো না কারণ, তাহলে তুমি একা নও, তোমার সঙ্গে সঙ্গে যিহূদারও সর্বনাশ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িহূদার সবাই মিলে তখন অসরিয়কে নতুন রাজা বানালেন| সে সময় অসরিয়ের বয়স ছিল মাত্র 16 বছ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অমত্‌সিয যিহোয়াশের সতর্কবাণীর কোন গুরুত্ব দিলেন না| অবশেষে ইস্রায়েলের রাজা যিহোয়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রাজা অমত্‌সিযর সঙ্গে যুদ্ধ করতে বৈত্‌শেমশ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অর্থাত্‌ রাজা অমত্‌সিযের মৃত্যু হলে নতুন রাজা হলেন অসরিয়| তিনি এলত্‌ শহর পুনর্দখল করে তা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বান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ুদ্ধে ইস্রায়েল যিহূদাকে হারিযে দিলে, যিহূদার সমস্ত লোক বাড়িতে পাল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োয়াশের পুত্র অমত্‌সিযের যিহূদায় রাজত্বকালের 15 তম বছরে ইস্রায়েলরাজ যিহোয়াশ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বিয়াম শমরিয়ায নতুন রাজা হলেন| যারবিয়াম 41 বছর রাজত্ব করেছিল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ৈত্‌-শেমশে ইস্রায়েলের রাজা যিহোয়াশ যিহূদার রাজা যোয়াশের পুত্র অমত্‌সিযকে বন্দী করল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মত্‌সিযকে জেরুশালেমে নিয়ে গিয়ে জেরুশালেমের প্রাচীরের ইফ্রয়িমের দ্বার থেকে কোণের দরজা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600 ফুট দেওয়াল ভেঙ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্রভু যা কিছু বারণ করেছিলেন তিনি সেই সব করেন| তিনিও নবাটের পুত্র যারবিয়াম ইস্রায়েলে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সমস্ত পাপাচরণে বাধ্য করেছিলেন তা বন্ধ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র মন্দিরের যাবতীয় সোনা, রূপো, বাসন, দুর্মূল্য জিনিসপত্র লুঠ করে নিয়ে যান| এরপর আরো অনে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দী করে যিহোয়াশ শমরিয়ায ফির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ইস্রায়েলের প্রভু, গাত্‌-হেফরীয, অমিত্তযের পুত্র, তাঁর দাস, ভাব্বাদী য়োনাকে য়েমন বলেছিলেন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ই তিনি লেবো-হমাত্‌ থেকে মৃত সাগর পর্য়ন্ত ইস্রায়েলের ভূখণ্ড ফেরত্‌ 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িহোয়াশ য়ে সমস্ত গুরুত্বপূর্ণ কাজ করেছিলেন এবং অমত্‌সিযের বিরুদ্ধে তাঁর যুদ্ধের ব্বিরণ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‘ইস্রায়েলের রাজাদের 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্রভু দেখলেন ইস্রায়েলীয়রা খুবই সমস্যায় পড়েছে| স্বাধীন বা পরাধীন এমন কেউই ছিল না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কে এই দুর্দশার হাত থেকে বাঁচা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প্রভু (তাও) একথা বলেন নি, য়ে তিনি পৃথিবী থেকে ইস্রায়েলের নাম মুছে দেব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য়াশের পুত্র যারবিয়ামকে ইস্রায়েলের লোকদের উদ্ধারের জন্য ব্যবহার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িহোয়াশের মৃত্যুর পর তাকে তার পূর্বপুরুষদের সঙ্গে শমরিয়ায সমাধিস্থ করা হয়| এরপর তাঁ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বিয়াম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ারবিয়াম য়ে সমস্ত গুরুত্বপূর্ণ কাজ করেছিলেন সে সব ‘ইস্রায়েলের রাজাদের ইতিহাস’ গ্রন্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পিবদ্ধ আছে| এখানে যারবিয়াম কি ভাবে যিহূদার কাছ থেকে দম্মেশক ও হমাত্‌ শহর দুটি ইস্রায়েল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নর্দখল করেন সে কথাও লেখা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ারবিয়ামের মৃত্যু হলে তাঁকে ইস্রায়েলের রাজাদের সঙ্গে, তার পূর্বপুরুষদের সঙ্গে সমাধিস্থ কর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ৃত্যুর পর তার পুত্র সখরিয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2026-10-21T07:52:23Z</dcterms:created>
  <dcterms:modified xsi:type="dcterms:W3CDTF">2026-10-21T07:52:23Z</dcterms:modified>
  <dc:title>২ রাজাবলি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