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presProps" Target="presProps.xml"/>
  <Relationship Id="rId105" Type="http://schemas.openxmlformats.org/officeDocument/2006/relationships/viewProps" Target="viewProps.xml"/>
  <Relationship Id="rId10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Jephthah the Gileadite was a mighty man of valour, and he was the son of an harlot: and Gilead brings forth Jephth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Jephthah the Gileadite was a mighty man of valour, and he was the son of an harlot: and Gilead brings forth Jephth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Gilead's wife bare him sons; and his wife's sons grew up, and they thrust out Jephthah, and said unto him, You shall not inherit in our father's house; for you are the son of a strange woma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Gilead's wife bare him sons; and his wife's sons grew up, and they thrust out Jephthah, and said unto him, You shall not inherit in our father's house; for you are the son of a strange woma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Gilead's wife bare him sons; and his wife's sons grew up, and they thrust out Jephthah, and said unto him, You shall not inherit in our father's house; for you are the son of a strange woma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Jephthah fled from his brethren, and dwelt in the land of Tob: and there were gathered vain men to Jephthah, and went out with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Jephthah fled from his brethren, and dwelt in the land of Tob: and there were gathered vain men to Jephthah, and went out with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in process of time, that the children of Ammon made war against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so, that when the children of Ammon made war against Israel, the elders of Gilead went to fetch Jephthah out of the land of Tob:]]></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so, that when the children of Ammon made war against Israel, the elders of Gilead went to fetch Jephthah out of the land of Tob:]]></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id unto Jephthah, Come, and be our captain, that we may fight with the children of Amm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id unto Jephthah, Come, and be our captain, that we may fight with the children of Amm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phthah said unto the elders of Gilead, Did not all of you hate me, and expel me out of my father's house? and why are all of you come unto me now when all of you are in distres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phthah said unto the elders of Gilead, Did not all of you hate me, and expel me out of my father's house? and why are all of you come unto me now when all of you are in distres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phthah said unto the elders of Gilead, Did not all of you hate me, and expel me out of my father's house? and why are all of you come unto me now when all of you are in distres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elders of Gilead said unto Jephthah, Therefore we return to you now, that you may go with us, and fight against the children of Ammon, and be our head over all the inhabitants of Gile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elders of Gilead said unto Jephthah, Therefore we return to you now, that you may go with us, and fight against the children of Ammon, and be our head over all the inhabitants of Gile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elders of Gilead said unto Jephthah, Therefore we return to you now, that you may go with us, and fight against the children of Ammon, and be our head over all the inhabitants of Gil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phthah said unto the elders of Gilead, If all of you bring me home again to fight against the children of Ammon, and the LORD deliver them before me, shall I be your he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phthah said unto the elders of Gilead, If all of you bring me home again to fight against the children of Ammon, and the LORD deliver them before me, shall I be your hea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ephthah said unto the elders of Gilead, If all of you bring me home again to fight against the children of Ammon, and the LORD deliver them before me, shall I be your he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elders of Gilead said unto Jephthah, The LORD be witness between us, if we do not so according to your word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elders of Gilead said unto Jephthah, The LORD be witness between us, if we do not so according to your word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Jephthah went with the elders of Gilead, and the people made him head and captain over them: and Jephthah uttered all his words before the LORD in Mizpe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Jephthah went with the elders of Gilead, and the people made him head and captain over them: and Jephthah uttered all his words before the LORD in Mizpe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phthah sent messengers unto the king of the children of Ammon, saying, What have you to do with me, that you are come against me to fight in my la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phthah sent messengers unto the king of the children of Ammon, saying, What have you to do with me, that you are come against me to fight in my lan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phthah sent messengers unto the king of the children of Ammon, saying, What have you to do with me, that you are come against me to fight in my lan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king of the children of Ammon answered unto the messengers of Jephthah, Because Israel took away my land, when they came up out of Egypt, from Arnon even unto Jabbok, and unto Jordan: now therefore restore those lands again peaceabl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king of the children of Ammon answered unto the messengers of Jephthah, Because Israel took away my land, when they came up out of Egypt, from Arnon even unto Jabbok, and unto Jordan: now therefore restore those lands again peaceabl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king of the children of Ammon answered unto the messengers of Jephthah, Because Israel took away my land, when they came up out of Egypt, from Arnon even unto Jabbok, and unto Jordan: now therefore restore those lands again peaceabl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ephthah sent messengers again unto the king of the children of Amm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ephthah sent messengers again unto the king of the children of Amm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id unto him, Thus says Jephthah, Israel took not away the land of Moab, nor the land of the children of Amm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id unto him, Thus says Jephthah, Israel took not away the land of Moab, nor the land of the children of Amm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when Israel came up from Egypt, and walked through the wilderness unto the Red sea, and came to Kades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when Israel came up from Egypt, and walked through the wilderness unto the Red sea, and came to Kades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Israel sent messengers unto the king of Edom, saying, Let me, I pray you, pass through your land: but the king of Edom would not hearken thereto. And in like manner they sent unto the king of Moab: but he would not consent: and Israel abode in Kades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Israel sent messengers unto the king of Edom, saying, Let me, I pray you, pass through your land: but the king of Edom would not hearken thereto. And in like manner they sent unto the king of Moab: but he would not consent: and Israel abode in Kades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Israel sent messengers unto the king of Edom, saying, Let me, I pray you, pass through your land: but the king of Edom would not hearken thereto. And in like manner they sent unto the king of Moab: but he would not consent: and Israel abode in Kades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y went along through the wilderness, and compassed the land of Edom, and the land of Moab, and came by the east side of the land of Moab, and pitched on the other side of Arnon, but came not within the border of Moab: for Arnon was the border of Moab.]]></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y went along through the wilderness, and compassed the land of Edom, and the land of Moab, and came by the east side of the land of Moab, and pitched on the other side of Arnon, but came not within the border of Moab: for Arnon was the border of Moab.]]></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y went along through the wilderness, and compassed the land of Edom, and the land of Moab, and came by the east side of the land of Moab, and pitched on the other side of Arnon, but came not within the border of Moab: for Arnon was the border of Moab.]]></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srael sent messengers unto Sihon king of the Amorites, the king of Heshbon; and Israel said unto him, Let us pass, we pray you, through your land into my plac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srael sent messengers unto Sihon king of the Amorites, the king of Heshbon; and Israel said unto him, Let us pass, we pray you, through your land into my plac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srael sent messengers unto Sihon king of the Amorites, the king of Heshbon; and Israel said unto him, Let us pass, we pray you, through your land into my plac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Sihon trusted not Israel to pass through his coast: but Sihon gathered all his people together, and pitched in Jahaz, and fought against Israe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Sihon trusted not Israel to pass through his coast: but Sihon gathered all his people together, and pitched in Jahaz, and fought against Isra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God of Israel delivered Sihon and all his people into the hand of Israel, and they stroke them: so Israel possessed all the land of the Amorites, the inhabitants of that countr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God of Israel delivered Sihon and all his people into the hand of Israel, and they stroke them: so Israel possessed all the land of the Amorites, the inhabitants of that countr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God of Israel delivered Sihon and all his people into the hand of Israel, and they stroke them: so Israel possessed all the land of the Amorites, the inhabitants of that countr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possessed all the coasts of the Amorites, from Arnon even unto Jabbok, and from the wilderness even unto Jorda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possessed all the coasts of the Amorites, from Arnon even unto Jabbok, and from the wilderness even unto Jorda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now the LORD God of Israel has dispossessed the Amorites from before his people Israel, and should you possess i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now the LORD God of Israel has dispossessed the Amorites from before his people Israel, and should you possess 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ill not you possess that which Chemosh your god gives you to possess? So whomsoever the LORD our God shall drive out from before us, them will we posses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ill not you possess that which Chemosh your god gives you to possess? So whomsoever the LORD our God shall drive out from before us, them will we posses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ill not you possess that which Chemosh your god gives you to possess? So whomsoever the LORD our God shall drive out from before us, them will we posses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ow are you any thing better than Balak the son of Zippor, king of Moab? did he ever strive against Israel, or did he ever fight against th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ow are you any thing better than Balak the son of Zippor, king of Moab? did he ever strive against Israel, or did he ever fight against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ow are you any thing better than Balak the son of Zippor, king of Moab? did he ever strive against Israel, or did he ever fight against th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ile Israel dwelt in Heshbon and her towns, and in Aroer and her towns, and in all the cities that be along by the coasts of Arnon, three hundred years? why therefore did all of you not recover them within that tim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ile Israel dwelt in Heshbon and her towns, and in Aroer and her towns, and in all the cities that be along by the coasts of Arnon, three hundred years? why therefore did all of you not recover them within that tim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ile Israel dwelt in Heshbon and her towns, and in Aroer and her towns, and in all the cities that be along by the coasts of Arnon, three hundred years? why therefore did all of you not recover them within that tim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I have not sinned against you, but you do me wrong to war against me: the LORD the Judge be judge this day between the children of Israel and the children of Amm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I have not sinned against you, but you do me wrong to war against me: the LORD the Judge be judge this day between the children of Israel and the children of Amm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I have not sinned against you, but you do me wrong to war against me: the LORD the Judge be judge this day between the children of Israel and the children of Ammo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evertheless the king of the children of Ammon hearkened not unto the words of Jephthah which he sent him.]]></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evertheless the king of the children of Ammon hearkened not unto the words of Jephthah which he sent him.]]></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the Spirit of the LORD came upon Jephthah, and he passed over Gilead, and Manasseh, and passed over Mizpeh of Gilead, and from Mizpeh of Gilead he passed over unto the children of Amm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the Spirit of the LORD came upon Jephthah, and he passed over Gilead, and Manasseh, and passed over Mizpeh of Gilead, and from Mizpeh of Gilead he passed over unto the children of Ammo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the Spirit of the LORD came upon Jephthah, and he passed over Gilead, and Manasseh, and passed over Mizpeh of Gilead, and from Mizpeh of Gilead he passed over unto the children of Ammo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ephthah vowed a vow unto the LORD, and said, If you shall without fail deliver the children of Ammon into mine hand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ephthah vowed a vow unto the LORD, and said, If you shall without fail deliver the children of Ammon into mine hand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it shall be, that whatsoever comes out of the doors of my house to meet me, when I return in peace from the children of Ammon, shall surely be the LORD's, and I will offer it up for a burnt offering.]]></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it shall be, that whatsoever comes out of the doors of my house to meet me, when I return in peace from the children of Ammon, shall surely be the LORD's, and I will offer it up for a burnt offering.]]></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it shall be, that whatsoever comes out of the doors of my house to meet me, when I return in peace from the children of Ammon, shall surely be the LORD's, and I will offer it up for a burnt offering.]]></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 Jephthah passed over unto the children of Ammon to fight against them; and the LORD delivered them into his hand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 Jephthah passed over unto the children of Ammon to fight against them; and the LORD delivered them into his hand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stroke them from Aroer, even till you come to Minnith, even twenty cities, and unto the plain of the vineyards, with a very great slaughter. Thus the children of Ammon were subdued before the children of Israel.]]></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stroke them from Aroer, even till you come to Minnith, even twenty cities, and unto the plain of the vineyards, with a very great slaughter. Thus the children of Ammon were subdued before the children of Israel.]]></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stroke them from Aroer, even till you come to Minnith, even twenty cities, and unto the plain of the vineyards, with a very great slaughter. Thus the children of Ammon were subdued before the children of Israel.]]></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Jephthah came to Mizpeh unto his house, and, behold, his daughter came out to meet him with timbrels and with dances: and she was his only child; beside her he had neither son nor daughter.]]></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Jephthah came to Mizpeh unto his house, and, behold, his daughter came out to meet him with timbrels and with dances: and she was his only child; beside her he had neither son nor daughter.]]></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Jephthah came to Mizpeh unto his house, and, behold, his daughter came out to meet him with timbrels and with dances: and she was his only child; beside her he had neither son nor daughter.]]></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came to pass, when he saw her, that he rent his clothes, and said, Alas, my daughter! you have brought me very low, and you are one of them that trouble me: for I have opened my mouth unto the LORD, and I cannot go back.]]></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came to pass, when he saw her, that he rent his clothes, and said, Alas, my daughter! you have brought me very low, and you are one of them that trouble me: for I have opened my mouth unto the LORD, and I cannot go back.]]></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came to pass, when he saw her, that he rent his clothes, and said, Alas, my daughter! you have brought me very low, and you are one of them that trouble me: for I have opened my mouth unto the LORD, and I cannot go back.]]></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he said unto him, My father, if you have opened your mouth unto the LORD, do to me according to that which has proceeded out of your mouth; forasmuch as the LORD has taken vengeance for you of yours enemies, even of the children of Ammon.]]></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he said unto him, My father, if you have opened your mouth unto the LORD, do to me according to that which has proceeded out of your mouth; forasmuch as the LORD has taken vengeance for you of yours enemies, even of the children of Ammon.]]></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he said unto him, My father, if you have opened your mouth unto the LORD, do to me according to that which has proceeded out of your mouth; forasmuch as the LORD has taken vengeance for you of yours enemies, even of the children of Ammon.]]></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he said unto her father, Let this thing be done for me: let me alone two months, that I may go up and down upon the mountains, and mourn for my virginity, I and my fellow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he said unto her father, Let this thing be done for me: let me alone two months, that I may go up and down upon the mountains, and mourn for my virginity, I and my fellow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he said unto her father, Let this thing be done for me: let me alone two months, that I may go up and down upon the mountains, and mourn for my virginity, I and my fellow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aid, Go. And he sent her away for two months: and she went with her companions, and bewailed her virginity upon the mountain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aid, Go. And he sent her away for two months: and she went with her companions, and bewailed her virginity upon the mountain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t came to pass at the end of two months, that she returned unto her father, who did with her according to his vow which he had vowed: and she knew no man. And it was a custom in Israel,]]></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t came to pass at the end of two months, that she returned unto her father, who did with her according to his vow which he had vowed: and she knew no man. And it was a custom in Israel,]]></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at the daughters of Israel went yearly to lament the daughter of Jephthah the Gileadite four days in a year.]]></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at the daughters of Israel went yearly to lament the daughter of Jephthah the Gileadite four days in a yea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4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லேயாத்தியனான யெப்தா பலத்த பராக்கிரமசாலியாயிருந்தான்; அவன் பரஸ்திரீயின் குமாரன்; கிலெயாத்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லெயாத்தின் மனைவியும் அவனுக்குக் குமாரர்களைப் பெற்றாள்; அவன் மனைவி பெற்ற குமாரர் பெரியவர்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 அவர்கள் யெப்தாவை நோக்கி: உனக்கு எங்கள் தகப்பன் வீட்டிலே சுதந்தரம் இல்லை; நீ அந்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யின் மகன் என்று சொல்லி அவனைத் துர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யெப்தா: தன் சகோதரரை விட்டு ஓடிப்போய், தோப்தேசத்திலே குடியிருந்தான்; வீணரான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ப்தாவோடே கூடிக்கொண்டு, அவனோடேகூட யுத்தத்திற்குப் 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ல நாளைக்குப்பின்பு, அம்மொன் புத்திரர் இஸ்ரவேலின் மேல் யுத்த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இஸ்ரவேலின்மேல் யுத்தம் பண்ணும்போது கீலேயாத்தின் மூப்பர் யெப்தாவைத் தோப்தேச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வர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ப்தாவை நோக்கி: நீ வந்து, நாங்கள் அம்மோன் புத்திரரோடு யுத்தம் பண்ண எங்கள் சேனாபதியாயி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 யெப்தா கீலேயாத்தி மூப்பரைப் பார்த்து: நீங்கள் அல்லவா என்னைப் பகைத்து, என்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ருந்து என்னைத் துரத்தினவர்கள்? இப்பொழுது உங்களுக்கு ஆபத்து நேரிட்டிருக்கிற சமயத்தி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ஏன் வரு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க் கீலேயாத்தின் மூப்பர் யெப்தாவை நோக்கி: நீ எங்களுடனேகூட வந்து, அம்மோன் புத்திர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 கீலேயாத்தின் குடிகளாகிய எங்கள் அனைவர்மேலும் தலைவனாயிருக்க வேண்டும்; இதற்காக இ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 வந்தோ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யெப்தா: அம்மோன் புத்திரரோடே யுத்தம்பண்ண, நீங்கள் என்னைத் திரும்ப அழைத்துப்போன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அவர்களை என் முன்னிலையாய் ஒப்புக்கொடுத்தால், என்னை உங்களுக்குத் தலைவனாய் வைப்பீ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தின் மூப்பரை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லேயாத்தின் மூப்பர் யெப்தாவைப் பார்த்து: நாங்கள் உன் வார்த்தையின்படியே செய்யாவிட்டா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க்கு நடுநின்று கேட்பாராக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யெப்தா கீலேயாத்தின் மூப்பரோடே கூடப்போனான்; ஜனங்கள் அவனைத் தங்கள்மேல் தலை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பதியுமாக வைத்தார்கள். யெப்தா தன் காரியங்களையெல்லாம் மிஸ்பாவிலே கர்த்தருடைய சந்நிதியிலே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பு யெப்தா அம்மோன் புத்திரரின் ராஜாவினிடத்திற்கு ஸ்தானாபதிகளை அனுப்பி: நீ என்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விரோதமாக யுத்தம்பண்ண வருகிறதற்கு, எனக்கும் உனக்கும் என்ன வழக்கு இருக்கிற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ம்மோன் புத்திரரின் ராஜா யெப்தாவின் ஸ்தானாபதிகளை நோக்கி: இஸ்ரவேலர் எகிப்திலிருந்து வரு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னோன் துவக்கி யாபோக்மட்டும், யோர்தான்மட்டும் இருக்கிற என் தேசத்தைக் கட்டிக்கொண்டார்களே; இ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எனக்குச் சமாதானமாய்த் திரும்பக்கொடுத்துவிட வேண்டும் என்று சொல்லு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யெப்தா மறுபடியும் அம்மோன் புத்திரரின் ராஜாவினிடத்திற்கு ஸ்தானாபதிகளை அனுப்பி, அவனுக்குச் சொல்ல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யெப்தா சொல்லுகிறது என்னவென்றால்: இஸ்ரவேலர் மோவாபியரின் தேசத்தையாகிலும், அம்மோன் புத்திர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யாகிலும் கட்டிக்கொண்டதி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ஸ்ரவேலர் எகிப்திலிருந்து வருகிறபோது, வனாந்தரத்தில் சிவந்த சமுத்திர மட்டும் நடந்து, 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சு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ஸ்ரவேலர் ஏதோமின் ராஜாவினிடத்திற்கு ஸ்தானாபதிகளை அனுப்பி: நாங்கள் உன் தேசத்துவழியாய்க் 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ட்டும் என்று சொல்லச்சொன்னார்கள்; அதற்கு ஏதோமின் ராஜா செவிகொடுக்கவில்லை; அப்படியே மோவா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டத்திற்கும் அனுப்பினார்கள்; அவனும் சம்மதிக்கவில்லை. ஆதலால் இஸ்ரவேலர் காதேசிலே தரித்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பு வனாந்தரவழியாய் நடந்து ஏதோம் தேசத்தையும் மோவாப் தேசத்தையும் சுற்றிப்போய், மோவா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ற்குக் கிழக்கே வந்து, மோவாபின் எல்லைக்குள் பிரவேசியாமல், மோவாபின் எல்லையான அர்னோன் ந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லே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இஸ்ரவேலர் எஸ்போனில் ஆளுகிற சீகோன் என்னும் எமோரியரின் ராஜாவினிடத்திற்கு ஸ்தானாப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 நாங்கள் உன் தேசத்து வழியாய் எங்கள் ஸ்தானத்திற்குக் கடந்துபோக இடங்கொடு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ச்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கோன் இஸ்ரவேலரை நம்பாததினால், தன் எல்லையைக் கடந்துபோகிறதற்கு இடங்கொடாமல் தன் ஜனங்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யாகாசிலே பாளயமிறங்கி, இஸ்ரவேலரோடே யுத்த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இஸ்ரவேலின் தேவனாகிய கர்த்தர் சீகோனையும் அவனுடைய எல்லா ஜனங்களையும் இஸ்ரவேலரி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ர்; அவர்களை முறிய அடித்தார்கள்; அப்படியே இஸ்ரவேலர் அந்த தேசத்திலே குடி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மோரியரின் சீமையையெல்லாம் பிடித்து, அர்னோன் 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போக்மட்டும் வனாந்தரம் துவக்கி யோர்தான்மட்டும் இருக்கிற எமோரியரின் எல்லையை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ய்க் கட்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ப்படி இஸ்ரவேலின் தேவனாகிய கர்த்தர் எமோரியரைத் தம்முடைய ஜனமாகிய இஸ்ரவேலுக்கு முன்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யிருக்க, நீர் அந்த தேசத்தைக் கட்டிக்கொள்ளத்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உம்முடைய தேவனாகிய காமோஸ் உமக்கு முன்பாகத் துரத்துகிறவர்களின் தேசத்தை நீர் கட்டிக்கொள்ளமா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எங்கள் தேவனாகிய கர்த்தர் எங்களுக்கு முன்பாகத் துரத்துகிறவர்களின் தேசத்தையெல்லாம் நா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ள்ளு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லும் சிப்போரின் குமாரனாகிய பாலாக் என்னும் மோவாபின் ராஜாவைப் பார்க்கிலும் உமக்கு அதிக நி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 அவன் இஸ்ரவேலோடே எப்போதாகிலும் வழக்காடினானா? எப்போதாகிலும் அவர்களுக்கு விரோதமாக யு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ஸ்ரவேலர் எஸ்போனிலும் அதின் கிராமங்களிலும், ஆரோவேரிலும் அதின் கிராமங்களிலும், அர்னோன் நதியரு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ஊர்களிலும், முந்நூறு வருஷம் குடியிருக்கையில், இவ்வளவுகாலமாய் நீங்கள் அதைத் திருப்பிக்கொள்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ன் உமக்கு விரோதமாய்க் குற்றம் செய்யவில்லை; நீர் எனக்கு விரோதமாய் யுத்தம் பண்ணுகிறதினால்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எனக்கு அநியாயம் செய்கிறீர்; நியாயாதிபதியாகிய கர்த்தர் இன்று இஸ்ரவேல் புத்திரருக்கும் அ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க்கும் நடுநின்று நியாயம் தீர்க்கக்கடவர் என்று சொல்லி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னாலும் அம்மோன் புத்திரரின் ராஜா தனக்கு யெப்தா சொல்லியனுப்பின வார்த்தைகளுக்குச் செவி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கர்த்தருடைய ஆவி யெப்தாவின் மேல் இறங்கினார்; அவன் கீலேயாத்தையும் மனாசே நா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போய், கீலேயாத்திலிருக்கிற மிஸ்பாவுக்கு வந்து, அங்கேயிருந்து அம்மோன் புத்திரருக்கு விரோத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யெப்தா கர்த்தருக்கு ஒரு பொருத்தனையைப் பண்ணி: தேவரீர் அம்மோன் புத்திரரை எ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வே ஒப்புக்கொ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ன் அம்மோன் புத்திரரிடத்திலிருந்து சமாதானத்தோடே திரும்பி வரும்போது, என்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ற்படியிலிருந்து எனக்கு எதிர்கொண்டு வருவது எதுவோ அது கர்த்தருக்கு உரியதாகும். அதைச் சர்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பலியாகச் செலுத்து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யெப்தா அம்மோன் புத்திரரின்மேல் யுத்தம்பண்ண, அவர்களுக்கு விரோதமாய்ப் புறப்பட்டுப்போனா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வன் கையில்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ன் அவர்களை ஆரோவேர் துவக்கி மின்னித்திற்குப் போகுமட்டும், திராட்சத்தோட்டத்து நி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ம், மகா சங்காரமாய் முறிய அடித்து, இருபது பட்டணங்களைப் பிடித்தான்; இப்படி அம்மோ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க்கு முன்பாகத் தாழ்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யெப்தா மிஸ்பாவிலிருக்கிற தன் வீட்டுக்கு வருகிறபோது, இதோ, அவன் குமாரத்தி தம்புரு 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னஞ்செய்து, அவனுக்கு எதிர்கொண்டு வந்தாள்; அவள் அவனுக்கு ஒரே பிள்ளையானவள்; அவளையல்லாமல்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ம் இல்லை குமாரத்தியு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ன் அவளைக் கண்டவுடனே தன் வஸ்திரங்களைக் கிழித்துக்கொண்டு: ஐயோ! என் மகளே, என்னை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டியவும் கலங்கவும் பண்ணுகிறாய்; நான் கர்த்தரை நோக்கி என் வாயைத் திறந்து சொல்லிவிட்டேன்; அ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க் கூ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அவள்: என் தகப்பனே, நீர் கர்த்தரை நோக்கி உம்முடைய வாயைத் திறந்து பேசினீரல்லவோ? அ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கிய, உம்முடைய சத்துருக்களுக்கு நீதியைச் சரிக்கட்டும் ஜெயத்தைக் கர்த்தர் உம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படியினால், உம்முடைய வாயிலிருந்து புறப்பட்டபடியே எனக்குச் செய்யு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ன்னும் அவன் தன் தகப்பனை நோக்கி: நீர் எனக்கு ஒரு காரியம் செய்ய வேண்டும்; நான் மலை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த்திரிந்து, நானும் என் தோழிமார்களும் என் கன்னிமையினிமித்தம் துக்கங்கொண்டாட, எனக்கு இரண்டுமா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ணைகொ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தற்கு அவன்: போய் வா என்று அவளை இரண்டு மாதத்திற்கு அனுப்பிவிட்டான்; அவள் தன் தோழிமார்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ய், தன் கன்னிமையினிமித்தம் மலைகளின் மேல் துக்கங்கொண்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இரண்டுமாதம் முடிந்தபின்பு, தன் தகப்பனிடத்திற்குத் திரும்பிவந்தாள்; அப்பொழுது அவன் பண்ணி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பொருத்தனையின் படி அவளுக்குச் செய்தான்; அவள் புருஷனை அறியா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தினிமித்தம் இஸ்ரவேலின் குமாரத்திகள் வருஷந்தோறும் போய், நாலு நாள் கீலேயாத்தியனான யெப்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யைக்குறித்துப் புலம்புவது இஸ்ரவேலிலே வழக்க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1]]></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2026-11-01T09:09:25Z</dcterms:created>
  <dcterms:modified xsi:type="dcterms:W3CDTF">2026-11-01T09:09:25Z</dcterms:modified>
  <dc:title>நியாயாதிபதிகள்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