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திமானுக்கு அநியாயக்காரன் அருவருப்பானவன்; சன்மார்க்கனும் துன்மார்க்கனுக்கு அவருப்பானவ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டிக்கடி கடிந்துகொள்ளப்பட்டும் தன் பிடரியைக் கடினப்படுத்துகிறவன் சகாயமின்றிச் சடிதியில் நாசமடைவ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திமான்கள் பெருகினால் ஜனங்கள் மகிழுவார்கள்; துன்மார்க்கர் ஆளும்போதோ ஜனங்கள் தவி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திமான்கள் பெருகினால் ஜனங்கள் மகிழுவார்கள்; துன்மார்க்கர் ஆளும்போதோ ஜனங்கள் தவிப்ப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ஞானத்தில் பிரியப்படுகிறவன் தன்தகப்பனை மகிழப்பண்ணுகிறான்; வேசிகளோடே தொந்திப்பானவனோ ஆஸ்தியை அழி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ஞானத்தில் பிரியப்படுகிறவன் தன்தகப்பனை மகிழப்பண்ணுகிறான்; வேசிகளோடே தொந்திப்பானவனோ ஆஸ்தியை அழிக்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த்தினால் ராஜா தேசத்தை நிலைநிறுத்துகிறான்; பரிதானப்பிரியனோ அதைக் கவிழ்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த்தினால் ராஜா தேசத்தை நிலைநிறுத்துகிறான்; பரிதானப்பிரியனோ அதைக் கவிழ்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முகஸ்துதி செய்கிறவன், அவன் கால்களுக்கு வலையை விரி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ுஷ்டனுடைய துரோகத்திலே கண்ணியிருக்கிறது; நீதிமானோ பாடி மகிழ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திமான் ஏழைகளின் நியாயத்தைக் கவனித்தறிகிறான்; துன்மார்க்கனோ அதை அறிய விரும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யாசக்காரர் பட்டணத்தில் தீக்கொளுத்திவிடுகிறார்கள்; ஞானிகளோ குரோதத்தை விலக்கு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 மூடனுடன் வழக்காடுகையில், சினந்தாலும் சிரித்தாலும் அமைதிய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த்தப்பிரியர் உத்தமனைப் பகைக்கிறார்கள்; செம்மையானவர்களோ அவனுடைய பிராணனைக் காப்பாற்ற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ூடன் தன் உள்ளத்தையெல்லாம் வெளிப்படுத்துகிறான்; ஞானியோ அதைப் பின்னுக்கு அடக்கிவை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பதியானவன் பொய்களுக்குச் செவிகொடுத்தால், அவன் ஊழியக்காரர் யாவரும் துன்மார்க்கரா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ரித்திரனும் கொடுமைக்காரனும் ஒருவரையொருவர் சந்திக்கிறார்கள்; அவ்விருவருடைய கண்களுக்கும் கர்த்தர் வெளிச்சங் கொட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ழைகளுடைய நியாயத்தை உண்மையாய் விசாரிக்கிற ராஜாவின் சிங்காசனம் என்றும் நிலைபெற்ற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ம்பும் கடிந்துகொள்ளுதலும் ஞானத்தைக் கொடுக்கும்; தன் இஷ்டத்திற்கு விடப்பட்ட பிள்ளையோ தன் தாய்க்கு வெட்கத்தை உண்டுபண்ண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ரம்பும் கடிந்துகொள்ளுதலும் ஞானத்தைக் கொடுக்கும்; தன் இஷ்டத்திற்கு விடப்பட்ட பிள்ளையோ தன் தாய்க்கு வெட்கத்தை உண்டுபண்ண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் பெருகினால் பாவமும் பெருகும்; நீதிமான்களோ அவர்கள் விழுவதைக் காண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மகனைச் சிட்சைசெய், அவன் உனக்கு ஆறுதல்செய்வான், உன் ஆத்துமாவுக்கு ஆனந்தத்தையும் உண்டாக்கு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ர்க்கதரிசனமில்லாத இடத்தில் ஜனங்கள் சீர்கெட்டுப்போவார்கள்; வேதத்தைக் காக்கிறவனோ பாக்கிய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ர்க்கதரிசனமில்லாத இடத்தில் ஜனங்கள் சீர்கெட்டுப்போவார்கள்; வேதத்தைக் காக்கிறவனோ பாக்கியவ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டிமையானவன் வார்த்தைகளினாலே அடங்கான்; அவைகளை அவன் அறிந்தாலும் உத்தரவுகொ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வார்த்தைகளில் பதறுகிற மனுஷனைக் கண்டாயானால், அவனை நம்புவதைப்பார்க்கிலும் மூடனை நம்பல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தன் அடிமையைச் சிறுபிராயமுதல் இளக்காரமாக வளர்த்தால், முடிவிலே அவன் தன்னைப் புத்திரனாகப் பாராட்ட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ோபக்காரன் வழக்கைக் கொளுவுகிறான்; மூர்க்கன் பெரும்பாதக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ுடைய அகந்தை அவனைத் தாழ்த்தும்; மனத்தாழ்மையுள்ளவனோ கனமடை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ருடனோடே பங்கிட்டுக்கொள்ளுகிறவன் தன் ஆத்துமாவைப் பகைக்கிறான்; சாபத்தை அவன் கேட்டாலும் காரியத்தை வெளிப்படுத்தமா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ிருடனோடே பங்கிட்டுக்கொள்ளுகிறவன் தன் ஆத்துமாவைப் பகைக்கிறான்; சாபத்தை அவன் கேட்டாலும் காரியத்தை வெளிப்படுத்தமா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ப் பயப்படும் பயம் கண்ணியை வருவிக்கும்; கர்த்தரை நம்புகிறவனோ உயர்ந்த அடைக்கலத்திலே வைக்கப்படுவ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ளுகைசெய்கிறவனுடைய முகதரிசனத்தைத் தேடுகிறவர்கள் அநேகர்; ஆனாலும் அவனவனுடைய நியாயம் கர்த்தராலே தீ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നീതികെട്ടവൻ നീതിമാന്മാർക്കു വെറുപ്പു; സന്മാർഗ്ഗി ദുഷ്ടന്മാർക്കും വെറുപ്പ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ൂടക്കൂടെ ശാസന കേട്ടിട്ടും ശാഠ്യം കാണിക്കുന്നവൻ നീക്കുപോക്കില്ലാതെ പെട്ടെന്നു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ീതിമാന്മാർ വർദ്ധിക്കുമ്പോൾ ജനം സന്തോഷിക്കുന്നു; ദുഷ്ടൻ ആധിപത്യം നടത്തുമ്പോഴോ ജ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ടുവീർപ്പി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ജ്ഞാനത്തിൽ ഇഷ്ടപ്പെടുന്നവൻ തന്റെ അപ്പനെ സന്തോഷിപ്പിക്കുന്നു; വേശ്യകളോടു സഹവാസം ചെയ്യുന്നവന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സമ്പത്തു നശ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രാജാവു ന്യായപാലനത്താൽ രാജ്യത്തെ നിലനിർത്തുന്നു; നികുതി വർദ്ധിപ്പിക്കുന്നവനോ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കൂട്ടുകാരനോടു മുഖസ്തുതി പറയുന്നവൻ അവന്റെ കാലിന്നു ഒരു വല വ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ുഷ്കർമ്മി തന്റെ ലംഘനത്തിൽ കുടുങ്ങുന്നു; നീതിമാനോ ഘോഷിച്ചാനന്ദ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ീതിമാൻ അഗതികളുടെ കാര്യം അറിയുന്നു; ദുഷ്ടനോ പരിജ്ഞാനം ഇന്നതെന്നു അറിയ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രിഹാസികൾ പട്ടണത്തിൽ കോപാഗ്നി ജ്വലിപ്പിക്കുന്നു. ജ്ഞാനികളോ ക്രോധത്തെ ശമ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ജ്ഞാനിക്കും ഭോഷന്നും തമ്മിൽ വാഗ്വാദം ഉണ്ടായിട്ടു അവൻ കോപിച്ചാലോ ചിരിച്ചാലോ ശമനം വര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രക്തപാതകന്മാർ നിഷ്കളങ്കനെ ദ്വേഷിക്കുന്നു; നേരുള്ളവരോ അവന്റെ പ്രാണരക്ഷ അന്വേ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മൂഢൻ തന്റെ കോപത്തെ മുഴുവനും വെളിപ്പെടുത്തുന്നു; ജ്ഞാനിയോ അതിനെ അടക്കി ശമ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ധിപതി നുണ കേൾപ്പാൻ തുടങ്ങിയാൽ അവന്റെ ഭൃത്യന്മാരൊക്കെയും ദുഷ്ടന്മാര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രിദ്രനും പീഡകനും തമ്മിൽ എതിർപെടുന്നു; ഇരുവരുടെയും കണ്ണു യഹോവ പ്രകാശ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ഗതികൾക്കു വിശ്വസ്തതയോടെ ന്യായപാലനം ചെയ്യുന്ന രാജാവിന്റെ സിംഹാസനം എന്നേക്കും സ്ഥിരമ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വടിയും ശാസനയും ജ്ഞാനത്തെ നല്കുന്നു; തന്നിഷ്ടത്തിന്നു വിട്ടിരുന്ന ബാലനോ അമ്മെക്കു ലജ്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ുഷ്ടന്മാർ പെരുകുമ്പോൾ അതിക്രമം പെരുകുന്നു; നീതിമാന്മാരോ അവരുടെ വീഴ്ച കാണ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ിന്റെ മകനെ ശിക്ഷിക്ക; അവൻ നിനക്കു ആശ്വാസമായ്തീരും; അവൻ നിന്റെ മനസ്സിന്നു പ്രമോദം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െളിപ്പാടു ഇല്ലാത്തെടത്തു ജനം മര്യാദവിട്ടു നടക്കുന്നു; ന്യായപ്രമാണം കാത്തുകൊള്ളുന്നവന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ഗ്യ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ാസനെ ഗുണീകരിപ്പാൻ വാക്കു മാത്രം പോരാ; അവൻ അതു ഗ്രഹിച്ചാലും കൂട്ടാക്കുകയ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ാക്കിൽ ബദ്ധപ്പാടുള്ള മനുഷ്യനെ നീ കാണുന്നുവോ? അവനെക്കാൾ മൂഢനെക്കുറിച്ചു അധികം പ്രത്യാശയ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ാസനെ ബാല്യംമുതൽ ലാളിച്ചുവളർത്തുന്നവനോടു അവൻ ഒടുക്കം ദുശ്ശാഠ്യം കാണ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കോപമുള്ളവൻ വഴക്കുണ്ടാക്കുന്നു; ക്രോധമുള്ളവൻ അതിക്രമം വർദ്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മനുഷ്യന്റെ ഗർവ്വം അവനെ താഴ്ത്തിക്കളയും; മനോവിനയമുള്ളവനോ മാനം 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കള്ളനുമായി പങ്കു കൂടുന്നവൻ സ്വന്ത പ്രാണനെ പകെക്കുന്നു; അവൻ സത്യവാചകം കേൾക്കുന്നു;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്താവിക്കുന്ന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ാനുഷഭയം ഒരു കണി ആകുന്നു; യഹോവയിൽ ആശ്രയിക്കുന്നവനോ രക്ഷപ്രാ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നേകർ അധിപതിയുടെ മുഖപ്രസാദം അന്വേഷിക്കുന്നു; മനുഷ്യന്റെ ന്യായവിധിയോ യഹോവയാൽ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2026-10-20T02:02:32Z</dcterms:created>
  <dcterms:modified xsi:type="dcterms:W3CDTF">2026-10-20T02:02:32Z</dcterms:modified>
  <dc:title>സദൃശവാക്യങ്ങൾ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