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தத்தின் தூதர்களே ஒன்றாகக் கூடுங்கள்
மன்னன் இயேசு நாதருக்கே வான்முடி சூட்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ாதி ராஜன் இயேசு இயேசு மகாராஜன் - அவர்
ராஜ்ஜியம் புவியெங்கும் மகா மாட்சியாய் விளங்க
அவர் திரு நாமமே விளங்க - (2)
அல்லேலூயா அல்லேலூயா அல்லேலூயாவே
அல்பா ஒமேகா அவர்க்கே அல்லேலூயாவ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ாலா தேசத்திலுள்ளோரே நடந்து வாருங்கள்
மேலோக நாதருக்கே மெய்முடி சூட்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ென்னும் நாமத்தையே எல்லாரும் பாடுங்கள்
ராஜாதிராஜன் தலைக்கு நன்முடி சூட்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கல கூட்டத்தார்களே சாஷ்டாங்கம் செய்யுங்கள்
மகத்துவ ராசரிவரே மாமுடி சூட்ட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2026-06-15T12:11:17Z</dcterms:created>
  <dcterms:modified xsi:type="dcterms:W3CDTF">2026-06-15T12:11:17Z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