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ஸ்ரவேல் புத்திரர் ஓரேப் மலையருகே தங்கள் ஆபரணங்களைக் கழற்ற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என் சமுகம் உனக்கு முன்பாகச் செல்லும், நான் உனக்கு இளைப்பாறுதல் தர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அவரை நோக்கி: உம்முடைய சமுகம் என்னோடேகூடச் செல்லாமற்போனால், எங்களை இவ்விடத்திலிருந்து கொண்டுபோகாதி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உம்முடைய மகிமையை எனக்குக் காண்பித்தருள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மான இவ்வார்த்தைகளை ஜனங்கள் கேட்டபோது, ஒருவரும் தங்கள் ஆபரணங்களைப் போட்டுக்கொள்ளாமல் துக்கித்துக்கொண்ட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் முகத்தைக் காணமாட்டாய், ஒரு மனுஷனும் என்னைக் கண்டு உயிரோடிருக்கக் கூடாது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்: இதோ, என்னண்டையில் ஒரு இடம் உண்டு; நீ அங்கே கன்மலையில் நில்ல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ಮೋಶೆಗೆ--ಇಸ್ರಾಯೇಲ್‌ ಮಕ್ಕಳಿಗೆ ಹೀಗೆ ಹೇಳು--ನೀವು ಬಗ್ಗದ ಕುತ್ತಿಗೆಯುಳ್ಳ ಜನರು, ನಾನು ಕ್ಷಣಮಾತ್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ೊಳಗೆ ಬಂದು ನಿಮ್ಮನ್ನು ನಿರ್ಮೂಲಮಾಡುವೆನು. ಹೀಗಿರುವದರಿಂದ ನಾನು ನಿಮಗೆ ಏನು ಮಾಡಬೇಕೋ ಅದನ್ನು ತಿಳುಕೊಳ್ಳು 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ಆಭರಣಗಳನ್ನು ಈಗ ನಿಮ್ಮಿಂದ ತೆಗೆದು ಬಿಡಿರಿ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ರಂತೆಯೇ ಇಸ್ರಾಯೇಲ್‌ ಮಕ್ಕಳು ಹೋರೆಬ್‌ ಬೆಟ್ಟದ ಬಳಿಯಲ್ಲಿ ತಮ್ಮ ಆಭರಣಗಳನ್ನು ತೆಗೆದ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ಮೋಶೆಯು ಗುಡಾರವನ್ನು ತೆಗೆದು ಪಾಳೆಯದ ಹೊರಗೆ ಪಾಳೆಯಕ್ಕೆ ದೂರವಾಗಿ ಹಾಕಿ ಅದಕ್ಕೆ ದೇವದರ್ಶನ ಗುಡಾರ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ಟ್ಟನು. ತರುವಾಯ ಕರ್ತನನ್ನು ಹುಡುಕುವವರೆಲ್ಲಾ ಪಾಳೆಯದ ಹೊರಗೆ ಇರುವ ದೇವದರ್ಶನ ಗುಡಾರಕ್ಕ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ಾದ ಮೇಲೆ ಮೋಶೆಯು ಹೊರಗೆ ಗುಡಾರದ ಬಳಿಗೆ ಹೋಗುವಾಗೆಲ್ಲಾ ಜನರೆಲ್ಲರು ಎದ್ದು ತಮ್ಮ ತಮ್ಮ ಗುಡಾರಗಳ ಬಾಗಿಲ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ಂಡು ಮೋಶೆಯು ಗುಡಾರದಲ್ಲಿ ಪ್ರವೇಶಿಸುವ ವರೆಗೆ ಅವನ ಹಿಂದೆ ನೋ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ರುವಾಯ ಮೋಶೆಯು ಗುಡಾರದಲ್ಲಿ ಪ್ರವೇಶಿಸಿದಾಗ ಮೇಘಸ್ತಂಭವು ಇಳಿದು ಬಂದು ಗುಡಾರದ ಬಾಗಿಲಲ್ಲಿ ನಿಲ್ಲುತಿತ್ತು.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ಯ ಸಂಗಡ ಮಾತನ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ನ ರೆಲ್ಲರೂ ಗುಡಾರದ ಬಾಗಿಲಲ್ಲಿ ನಿಂತ ಮೇಘಸ್ತಂಭವನ್ನು ನೋಡಿ ತಮ್ಮ ತಮ್ಮ ಡೇರೆಗಳ ಬಾಗಿಲುಗಳಲ್ಲಿ ಎದ್ದು ನಿಂ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ಒಬ್ಬ ಮನುಷ್ಯನು ತನ್ನ ಸ್ನೇಹಿತನ ಸಂಗಡ ಮಾತನಾಡುವಂತೆ ಕರ್ತನು ಮೋಶೆಯ ಸಂಗಡ ಮುಖಾಮುಖಿಯಾಗಿ ಮಾತಾಡು 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ಾಯ ಅವನು ಪಾಳೆಯಕ್ಕೆ ಹಿಂತಿರಿಗಿ ಹೋದನು. ಆದರೆ ಅವನ ಸೇವಕನೂ ನೂನನ ಮಗನೂ ಆದ ಯೆಹೋಶುವ ಎಂಬ ಯೌವನಸ್ಥನು ಗುಡ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ಹೋ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ಮೋಶೆಯು ಕರ್ತನಿಗೆ--ನೋಡು, ನೀನು ಜನರನ್ನು ಕರೆದುಕೊಂಡು ಹೋಗು ಎಂದು ನನಗೆ ಹೇಳಿದ್ದೀ ಯಾರನ್ನು 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ವಿ ಎಂದು ನೀನು ನನಗೆ ತಿಳಿಸಲಿಲ್ಲ. ಆದಾಗ್ಯೂ ನೀನು--ನಾನು ನಿನ್ನ ಹೆಸರಿನ ಮೂಲಕ ನಿನ್ನನ್ನು ತಿಳಿದಿದ್ದ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ದೃಷ್ಟಿಯಲ್ಲಿ ನಿನಗೆ ಕೃಪೆ ದೊರೆ ಯಿತು ಎಂದು ಹೇಳಿದ್ದೀ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ಗ ನಿನ್ನ ದೃಷ್ಟಿಯಲ್ಲಿ ನನಗೆ ಕೃಪೆ ದೊರಕ್ಕಿದ್ದಾದರೆ ನಾನು ನಿನ್ನನ್ನು ತಿಳಿಯುವ ಹಾಗೆ ನಿನ್ನ ಮಾರ್ಗವನ್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ು. ಆಗ ನಿನ್ನ ದೃಷ್ಟಿಯಲ್ಲಿ ನನಗೆ ಕೃಪೆ ದೊರಕಿರುವದು. ಈ ಜನಾಂಗವು ನಿನ್ನ ಜನರೆಂದು ತಿಳಿದುಕೋ ಎ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ಆತನು--ನನ್ನ ಸನ್ನಿಧಾನವು ನಿನ್ನ ಸಂಗಡ ಹೋಗುವದು; ನಾನು ನಿನಗೆ ವಿಶ್ರಾಂತಿಯನ್ನು ಕೊ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ೋಶೆಯು ಆತನಿಗೆ--ನಿನ್ನ ಸನ್ನಿಧಾನವು ನನ್ನೊಂದಿಗೆ ಹೋಗದಿದ್ದರೆ ನಮ್ಮನ್ನು ಇಲ್ಲಿಂದ ಕರ ಕೊಂಡು ಹೋಗ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ೋಶೆಗೆ--ನೀನು ಐಗುಪ್ತ ದೇಶದಿಂದ ಬರಮಾಡಿದ ಜನರ ಸಂಗಡ ಈ ಸ್ಥಳವನ್ನು ಬಿಟ್ಟು ನಾನು ಅಬ್ರಹಾಮ್‌ ಇಸಾಕ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ೋಬರಿಗೂ--ನಿಮ್ಮ ಸಂತತಿಗೆ ಅದನ್ನು ಕೊಡು ವೆನು ಎಂದು ಹೇಳಿ ಪ್ರಮಾಣಮಾಡಿದ ದೇಶಕ್ಕೆ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ಗೂ ನಿನ್ನ ಜನರಿಗೂ ನಿನ್ನ ದೃಷ್ಟಿಯಲ್ಲಿ ಕೃಪೆ ದೊರಕಿತೆಂದು ಯಾವದರಿಂದ ತಿಳಿದು ಬರುವದು? ನೀನು ನಮ್ಮ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 ದರಿಂದ ಅಲ್ಲವೋ? ಹೀಗೆ ನಾನೂ ನಿನ್ನ ಜನರೂ ಭೂಮಿಯ ಮೇಲಿರುವ ಎಲ್ಲಾ ಜನರಿಂದ ಪ್ರತ್ಯೇಕ ವಾಗುವೆ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ನ್ನ ಮುಂದೆ ದೂತನನ್ನು ಕಳುಹಿಸಿ ಕಾನಾನ್ಯರನ್ನೂ ಅಮೋರಿಯರನ್ನೂ ಹಿತ್ತಿಯರನ್ನೂ ಪೆರಿಜೀಯರನ್ನೂ ಹಿವ್ವಿ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ಬೂಸಿಯರನ್ನೂ ಹೊರಡಿಸಿ 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ೆ ಕರ್ತನು ಮೋಶೆಗೆ--ನೀನು ಆಡಿದ ಈ ಮಾತಿನಂತೆಯೇ ನಾನು ಇದನ್ನು ಮಾಡುತ್ತೇನೆ. ನನ್ನ ದೃಷ್ಟಿಯಲ್ಲಿ ನಿನಗೆ ಕೃಪ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ರಕಿತು. ನಾನು ನಿನ್ನನ್ನು ಹೆಸರಿನಿಂದ ತಿಳಿದ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ಲೂ ಜೇನೂ ಹರಿಯುವ ದೇಶಕ್ಕೆ ಹೋಗು, ನಾನು ನಿಮ್ಮ ಮಧ್ಯದಲ್ಲಿ ಹೋಗು ವದಿಲ್ಲ. ನೀವು ಬಗ್ಗದ ಕುತ್ತಿಗೆಯ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ವಾಗಿದ್ದೀರಿ; ಮಾರ್ಗದಲ್ಲಿ ನಿಮ್ಮನ್ನು ನಾನು ಸಂಹರಿಸ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--ನಿನ್ನ ಮಹಿಮೆಯನ್ನು ನನಗೆ ತೋರಿಸು ಎಂದು ನಾನು ನಿನ್ನನ್ನು ಬೇ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ಆತನು--ನಾನು ನನ್ನ ಸರ್ವೋತ್ತಮತ್ವವನ್ನು ನಿನ್ನೆದುರಿಗೆ ಹಾದು ಹೋಗಗೊಡಿಸಿ ಕರ್ತನ ಹೆಸರನ್ನು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ಮಾಡಿ ನಾನು ಯಾರಿಗೆ ಕೃಪೆಯುಳ್ಳವ ನಾಗಿರಬೇಕೋ ಅವರಿಗೆ ಕೃಪೆಯುಳ್ಳವನಾಗಿರುವೆನು; ನಾನು ಯಾರಿಗೆ ಕರುಣ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ಬೇಕೋ ಅವರಿಗೆ ಕರುಣೆಯನ್ನು ತೋರ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ಜನರು ಈ ಕಠಿಣವಾದ ಮಾತುಗಳನ್ನು ಕೇಳಿ ದುಃಖಪಟ್ಟರು. ಯಾರೂ ತಮ್ಮ ಆಭರಣಗಳನ್ನು ಹಾಕಿ 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ಅವನಿಗೆ--ನೀನು ನನ್ನ ಮುಖವನ್ನು ನೋಡ ಲಾರಿ; ಯಾವ ಮನುಷ್ಯನೂ ನನ್ನನ್ನು ನೋಡಿ ಬದುಕ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ಕರ್ತನುಇಗೋ, ನನ್ನ ಬಳಿಯಲ್ಲಿ ಒಂದು ಸ್ಥಳವಿದೆ; ನೀನು ಬಂಡೆಯ ಮೇಲೆ ನಿಂತ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ನ್ನ ಮಹಿ ಮೆಯು ಹಾದು ಹೋಗುವಾಗ ನಿನ್ನನ್ನು ಬಂಡೆಯ ಬಿರುಕಿನಲ್ಲಿ ನಿಲ್ಲಿಸಿ ನಿನ್ನ ಮೇಲೆ ನನ್ನ ಕೈ ಮುಚ್ಚ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ತರುವಾಯ ನನ್ನ ಕೈಯನ್ನು ತೆಗೆದು ಬಿಡುವೆನು, ಆಗ ನೀನು ನನ್ನ ಹಿಂಭಾಗವನ್ನು ನೋಡುವಿ, ಆದರೆ ನನ್ನ ಮುಖ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ಸ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2026-10-20T05:06:44Z</dcterms:created>
  <dcterms:modified xsi:type="dcterms:W3CDTF">2026-10-20T05:06:44Z</dcterms:modified>
  <dc:title>ವಿಮೋಚನಾಕಾಂಡ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