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ேசத்தின்மேல் பட்டயம் வருவதைக்கண்டு, எக்காளம் ஊதி, ஜனத்தை எச்சரிக்கும்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তবু বল যে আমার পথ ন্যায্য নয় কিন্তু আমি তোমাদের সত্যি বলছি , হে ইস্রায়েল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লোক তার কৃত কর্মের দ্বারা বিচারিত হ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নির্বাসনের দ্বাদশতম বছরের দশম মাসের পঞ্চম দিনে জেরুশালেম থেকে এক জন লোক আমার কাছে এ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ক্ষেত্র থেকে পালিয়ে সেখানে এসেছিল| সে বলল, “শহরটি ধ্বংসপ্রাপ্ত হয়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লোকটি আমার কাছে আসার পূর্বেই বিকেল বেলা প্রভু আমার সদাপ্রভুর শক্তি আমার ওপর এল| ঈশ্বর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বার মত করলেন যে সময় সেই ব্যক্তি আমার কাছে এল সে সময় প্রভু আমার মুখ খুলে দিয়ে আবার কথা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প্রভুর বাক্য আমার কাছে এল,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হে মনুষ্যসন্তান, ইস্রায়েলের ধ্বংসিত শহরে কিছু ইস্রায়েলীয় বাস করছে| সেই লোকেরা বল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অব্রাহাম কেবল সেই একজন যাকে ঈশ্বর সমস্ত দেশ দিয়েছিলেন| এখন আমরা বহুজন, সুতরাং নিশ্চয়ভাবে এ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তুমি অবশ্যই তাদের বলবে যে প্রভু আমার সদাপ্রভু এই কথা বলেন, ‘তোমরা রক্ত শুদ্ধ মাংস খেয়ে ফ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মূর্ত্তির দিকে চেয়ে থাক ও হত্যা করে থাক, সুতরাং আমি কেন তোমাদের সেই দেশ দে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রা তোমাদের তরবারির উপর নির্ভর কর| প্রত্যেকে ভযানক কাজ করে, প্রতিবেশীর স্ত্রী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ভিচারজাতীয পাপ কাজ করে, সুতরাং তোমরা দেশটির অধিকার প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‘তোমরা অবশ্যই তাদের বলবে যে প্রভু ও সদাপ্রভু এই কথা বলেন, “আমার জীবনের দিব্য দি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 বলছি যে ঐ লোকরা তরবারি দ্বারাই ঐ ধ্বংসিত নগরের মধ্যে হত হবে! যদি কেউ নগর থেকে মা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তবে আমি পশুদের দ্বারা তাকে হত্যা করব আর তারা তাকে খাবে| যদি কেউ দুর্গের বা গুহার মধ্যে লুক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সেখানে সে রোগে অসুস্থ হয়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সেই দেশকে শূন্য ও নষ্ট করব| দেশ তার সমস্ত গর্ব করার বিষয় হারাবে| ইস্রায়েলের পর্বত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্য হয়ে যাবে| সেই জায়গা দিয়ে আর কেউ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ঐ লোকরা বহু ভযানক কাজ করেছে| সেই জন্য আমি সেই দেশকে শূন্য ও আবর্জনা স্বরূপ করব| তখন এই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এখন হে মনুষ্যসন্তান তোমার বিষয়ে| তোমার লোকরা দেওয়ালে হেলান দিয়ে থাকে আর দরজায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ম্বন্ধে কথা বলে| তারা একে অপরকে বলে, “চল গিয়ে শুনি প্রভু কি বল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া তোমার কাছে এমনভাবে আসে আর তোমার সামনে এমনভাবে বসে মনে হয় যেন তারা আমারই প্রজা| তার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োনে কিন্তু তুমি যা বলছ তারা তা পালন করবে না| তারা কেবল তাদের যেটা ভাল বোধ হয় সেটাই কর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লোক ঠকিয়ে অর্থ উপার্জন কর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এই লোকদের কাছে তুমি ভালবাসার গান গাইয়ে ছাড়া আর কিছুই নও| তাদের কাছে তোমার গলা ভাল, তুমি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নাদার| তারা তোমার কথা শুনবে কিন্তু তুমি যা বলছ তা তার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তুমি যে সব বিষয়ের কথা বলছ তা প্রকৃতই ঘটবে| আর লোকে মেনে নেবে যে সত্যিই তুমি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তোমার লোকদের কাছে এই কথা বল, ‘আমি এই দেশের বিরুদ্ধে যুদ্ধ করার জন্য শএুসেনা আন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 প্রহরী হিসাবে এক জনকে মনোনী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এু আসতে দেখলে সেই প্রহরী শিঙা বাজিযে লোকদের সাবধ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সেই সাবধান বাণী শুনে যদি কেউ তা অগ্রাহ্য করে তবে সৈন্যরা তাদের বন্দী করে নিয়ে যাবে আ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টি নিজে তার মৃত্যুর জন্য দায়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 শিঙ্গার আওয়াজ শুনেও তা উপেক্ষা করেছিল তাই তার মৃত্যুর জন্য তাকেই দায়ী করা হবে| কিন্তু সে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াবধান বাণীর দিকে মনোযোগ দিত তবে তার জীবন বাঁচাতে পা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কিন্তু এও হতে পারে যে প্রহরীটি শএু সৈন্য দেখেও শিঙা বাজাযনি| সেই প্রহরীটি লোকেদের সাবধা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 নি| সৈন্যরা যদি লোকদের বন্দী করে নিয়ে যায় তাহলে সেটা তাদের পাপের কারণেই হবে কিন্তু সেক্ষে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ৃত্যুর জন্য প্রহরী দায়ী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এখন হে মনুষ্যসন্তান, ইস্রায়েল পরিবারের জন্য প্রহরী হিসাবে আমি তোমাকেই মনোনীত করছি| তুমি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মুখ থেকে কোন বার্তা শোন, তবে আমার হয়ে লোকদের সতর্ক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হয়ত তোমায় বলব, ‘এই মন্দ লোকরা মরবে|’ তখন তুমি অবশ্যই সেই ব্যক্তিকে সাবধান করবে| যদ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ুষ্ট ব্যক্তিকে সাবধান না কর ও তার জীবনধারার পরিবর্ত্তন করতে না বল তবে সেই দুষ্ট লোক তার পাপ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বে; কিন্তু আমি তোমাকে তার মৃত্যুর জন্য দায়ী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ুমি যদি সেই দুষ্ট লোককে সাবধান করে এবং জীবনধারা পরিবর্ত্তন করতে ও পাপ হতে বিরত হতে বল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সেই দুষ্ট লোক পাপ করতে থাকে, তবে সে তার পাপেই মরবে কিন্তু তুমি তোমার প্রাণ রক্ষ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সুতরাং হে মনুষ্যসন্তান, আমার হয়ে ইস্রায়েলের পরিবারের কাছে কথা বল| ঐ লোকেরা হয়তো বলবে, ‘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রেছি ও বিধি অমান্য করেছি| আমাদের পাপ বহনের পক্ষে অত্যন্ত ভারী| ঐ পাপের জন্য আমরা ক্ষয় প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তে হলে আমরা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ুমি তাদের বলবে, ‘প্রভু আমার সদাপ্রভু বলেন: ‘আমার জীবনের দিব্য, কোন লোকের মৃত্যুতে আমি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অনুভব করি না; এমনকি এক জন দুষ্ট লোকের মৃত্যুতেও নয়| আমি চাই না যে তারা মারা যাক্| আমি চাই য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দুষ্ট লোকেরা ফিরে আসে| আমি চাই যে তারা তাদের জীবন ধারার পরিবর্ত্তন করুক এবং একটি সত্যি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যাপন করুক! তাই আমার কাছে ফিরে এস! মন্দ কাজ করা থেকে বিরত হও! ওহে ইস্রায়েলের পরিবার, তোমরা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মনুষ্যসন্তান, তোমার লোকদের বল: ‘অতীতে কোন মানুষ যদি ভাল কাজ করে থাকে তবে পরে সে মন্দ হলেও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শুরু করলেও অতীতের সেই ভাল কাজ তাকে রক্ষা করবে না| কিন্তু যদি কোন মানুষ মন্দ হতে ফেরে তবে অতী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মন্দ কাজ তাকে ধ্বংস করবে না| সুতরাং মনে রেখো পাপ করতে শুরু করলে অতীতের কৃত ভাল কাজ কাউ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আমি যদি কোন ধার্মিক লোককে বলি যে সে বাঁচবে কিন্তু যদি সেই ব্যক্তি মনে করে অতীতের কৃত ভাল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রক্ষা করবে আর মন্দ কাজ করতে শুরু করে তবে আমি তার অতীতে করা ভাল কাজ স্মরণ করব না| সে মন্দ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শুরু করেছে বলে ম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অথবা আমি এক মন্দ লোককে বলতে পারি যে সে মরবে কিন্তু সে তার জীবন পরিবর্ত্তন করতে পারে| সে পাপ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িরত হয়ে সঠিকভাবে জীবনযাপন করতে পারে এবং ধার্মিক ও ন্যায়পরায়ণ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টাকা ধার করার সময় যে জিনিস বন্ধক রেখেছিল তা ফিরিয়ে দিতে পারে| সে চুরি করা জিনিসের মূল্য ফের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ে| যে আজ্ঞা জীবন দেয়, তা পালন করতে পারে| এইসব মন্দ কাজ থেকে বিরত হতে পারে সে ক্ষেত্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অবশ্যই বাঁচবে, সে ম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তীতে সে যে মন্দ কাজ করেছিল তা আমি মনে রাখব না| সে বেঁচে থাকবে কারণ সে এখন সঠিক পথে চলছ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্য কাজ কর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কিন্তু তোমার লোকেরা বলে, ‘ওটা করা ঠিক হয়নি| আমাদের প্রভু কখনই এমন হতে পারেন না!’“কিন্তু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ন্যায্য আচরণ কর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এক জন ধার্মিক লোক ভাল কাজ করা বন্ধ করে পাপ করতে শুরু করে তবে সে নিজের পাপেই ম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যদি এক মন্দ লোক মন্দ কাজ করা থেকে বিরত হয়ে সত্‌ ও ন্যায়পরায়ণভাবে জীবনযাপন করে,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2026-10-21T06:55:54Z</dcterms:created>
  <dcterms:modified xsi:type="dcterms:W3CDTF">2026-10-21T06:55:54Z</dcterms:modified>
  <dc:title>যিহিষ্কেল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