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் எலிப்பாஸ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உம்முடனே பேசத்துணிந்தால், ஆயாசப்படுவீரோ? ஆனாலும் பேசாமல் அடக்கிக்கொள்ள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உம்முடனே பேசத்துணிந்தால், ஆயாசப்படுவீரோ? ஆனாலும் பேசாமல் அடக்கிக்கொள்ளத்தக்க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ீர் அநேகருக்குப் புத்திசொல்லி இளைத்த கைகளைத் திடப்படுத்த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ழுகிறவனை உம்முடைய வார்த்தைகளால் நிற்கப்பண்ணி, தள்ளாடுகிற முழங்கால்களைப் பலப்படுத்த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ோ துன்பம் உமக்கு நேரிட்டபடியினால் ஆயாசப்படுகிறீர்; அது உம்மைத் தொட்டதினால் கலங்க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ேவபக்தி உம்முடைய உறுதியாயும், உம்முடைய வழிகளின் உத்தமம் உம்முடைய நம்பிக்கையாயும் இருக்கவேண்டியதல்லவ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ற்றமில்லாமல் அழிந்தவன் உண்டோ? சன்மார்க்கர் அதம்பண்ணப்பட்டது எப்போ? இதை நினைத்துப்பா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ண்டிருக்கிறபடி, அநியாயத்தை உழுது, தீவினையை விதைத்தவர்கள், அதையே அற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சுவாசத்தினாலே அவர்கள் அழிந்து, அவருடைய நாசியின் காற்றினாலே நிர்மூலமா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த்தின் கெர்ச்சிப்பும், துஷ்ட சிங்கத்தின் முழக்கமும் அடங்கும்; பாலசிங்கங்களின் பற்களும் தகர்ந்த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ழச்சிங்கம் இரையில்லாமையால் மாண்டுபோம், பாலசிங்கங்கள் சிதறுண்ட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ஒருவார்த்தை என்னிடத்தில் இரகசியமாய் அறிவிக்கப்பட்டது, அதினுடைய மெல்லிய ஓசை என் செவியில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்மேல் அயர்ந்த நித்திரை இறங்குகையில், இராத்தரிசனங்களில் பலவித தோற்றங்கள் உண்டாகும்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கிலும் நடுக்கமும் என்னைப்பிடித்தது, என் எலும்புகளெல்லாம் நடுங்கி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ஆவி என் முகத்துக்கு முன்பாகக் கடந்தது, என் உடலின் மயிர் சிலிர்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ஒரு உருப்போல என் கண்களுக்குமுன் நின்றது, ஆனாலும் அதின் ரூபம் இன்னதென்று விளங்கவில்லை; அமைதலுண்டாயிற்று, அப்பொழுது நான் கேட்ட சத்தமாவ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ேவனைப்பார்க்கிலும் நீதிமானாயிருப்பானோ? மனுபுத்திரன் தன்னை உண்டாக்கினவரைப்பார்க்கிலும் சுத்தமாயிருப்பான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ேளும், அவர் தம்முடைய பணிவிடைக்காரரிடத்தில் நம்பிக்கை வைப்பதில்லை; தம்முடைய தூதரின்மேலும் புத்தியீனத்தைச் சுமத்துகிற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ழுதியில் அஸ்திபாரம் போட்டு, மண் வீடுகளில் வாசம்பண்ணி, பொட்டுப்பூச்சியால் அரிக்கப்படுகிறவர்கள்மேல் அவர் நம்பிக்கை வைப்பது எப்படி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லை முதல் மாலைவரைக்கும் மடிந்து, கவனிப்பார் ஒருவருமில்லாமல், நித்திய அழிவடை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ிலிருக்கிற அவர்களுடைய மேன்மை போய்விடுமல்லவோ? ஞானமடையாமல் சாகிறார்கள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તેમાનના અલીફાઝે જવાબ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શું, હું તને એકાદ બે શબ્દ કહું તો તું સહન કરી શકીશ? અને હવે હું કહ્યાં વગર પણ કેવી રીતે ર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ો, તેં ઘણા લોકોને સલાહ આપી છે, અને તેં અનેક દુર્બળ હાથોને મજબૂ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ારા શબ્દોએ પડતાને ઊભા કર્યા છે, અને જેં લોકો પોતાની જાતે પગભર નથી તેમને તેં પ્રબળ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હવે જ્યારે મુશ્કેલીઓ તારે માથે આવી પડી છે, ત્યારે તું ઉત્સાહ ભંગ થઇ ગયો છે, જ્યારે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ો આવ્યો છે ત્યારે તું ગભર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પ્રત્યે તને ખરેખર વિશ્વાસ છે? તારી વિશ્વસનીયતાને કારણે તું આશા રાખ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વિચારી જો, નિદોર્ષ લોકો કદી નાશ પામ્યા છે? કદી એક સારી વ્યકિતનો નાશ થય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ને એવો અનુભવ છે કે, જેઓ પાપ અને અડચણો વાવે છે, તેઓ તેવું જ તે લ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ની એક ફૂંકથી જ તેઓ ઊડી જાય છે, તેમના એક કોપના ફૂંફાડા માત્રથી જ તેઓ ફેંક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ો બરાડા પાડે છે અને સિંહની જેમ ઘુરકે છે. પરંતુ દેવ દુષ્ટોને મૂંગા કરી દે છે, અને તેઓના દ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ડ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, તે દુષ્ટ લોકો, શિકાર શોધી ન શકે તેવા સિંહ જેવા છે. તેઓ મરી જાય છે અને તેઓના બચ્ચાં રખડી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મણા એક ગુપ્ત વાત મારી પાસે આવી, અને તેના ભણકારા મારા કાને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માણસને રાત્રે નિદ્રા ઘેરી વળે છે ત્યારે રાતનાં સંદર્શનો પરથી આવતા વિચારોમાં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ભયથી જી ગયો અને મારાઁ સર્વ હાડ થથરી ઊઠ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ે એક આત્મા મારા મોંને સ્પશીર્ને પસાર થઇ ગયો અને મારા શરીરનાં રૂઆં ઉભા થઇ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સ્થિર ઊભો રહ્યો, પણ હું તેનું સ્વરૂપ ઓળખી શક્યો નહિ. એક આકૃતિ મારી સમક્ષ આવીને ઊભી રહી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શાંતિ હતી. પછી મેં એક ખૂબજ શાંત અવાજ સાંભ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શું માણસ દેવ કરતાં વધારે ન્યાયી હોઇ શકે? શું તે તેના સર્જનહાર કરતાં વધારે પવિત્ર હોઇ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ુઓ, તેને તેના સ્વર્ગના સેવકોમાં વિશ્વાસ નથી; એ તો એના દેવદૂતોનો પણ વાંક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વસ્તુત: લોકો વધારે ખરાબ છે! લોકો પાસે માટીના ઘરો જેવા શરીર છે. તેમના પાયા ગંદવાડમાં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ચરીને મારવું તે પતંગિયા મારવા કરતાં પણ સહ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સવારમાં જીવતા હોય છે પણ સાંજ પડતા તો મૃત્યુ પામે છે. તેઓ સદાને માટે ચાલ્યા જાય છે, કોઇ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ંતા કર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ો તેઓના તંબૂના દોરડાં ઉપર તાણ્યાં હોય તોે આ લોકો ડહાપણ રહિત મરી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2026-10-21T06:06:43Z</dcterms:created>
  <dcterms:modified xsi:type="dcterms:W3CDTF">2026-10-21T06:06:43Z</dcterms:modified>
  <dc:title>અયૂબ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