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கர்த்தர் தேசத்தை வெறுமையும் பாழுமாக்கி, அதைக் கவிழ்த்து அதின் குடிகளைச் சிதறடிப்ப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ஜனத்துக்கு எப்படியோ அப்படியே ஆசாரியனுக்கும் வேலைக்காரனுக்கு எப்படியோ அப்படியே எஜமானுக்கும், வேலைக்காரிக்கு எப்படியோ அப்படியே எஜமானிக்கும் கொண்டவனுக்கும் எப்படியோ அப்படியே விற்றவனுக்கும், கடன் கொடுத்தவனுக்கு எப்படியோ அப்படியே கடன்வாங்கினவனுக்கும், வட்டிவாங்கினவனுக்கும் எப்படியோ அப்படியே வட்டிகொடுத்தவனுக்கும், எல்லாருக்கும் சரியாக நட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ஜனத்துக்கு எப்படியோ அப்படியே ஆசாரியனுக்கும் வேலைக்காரனுக்கு எப்படியோ அப்படியே எஜமானுக்கும், வேலைக்காரிக்கு எப்படியோ அப்படியே எஜமானிக்கும் கொண்டவனுக்கும் எப்படியோ அப்படியே விற்றவனுக்கும், கடன் கொடுத்தவனுக்கு எப்படியோ அப்படியே கடன்வாங்கினவனுக்கும், வட்டிவாங்கினவனுக்கும் எப்படியோ அப்படியே வட்டிகொடுத்தவனுக்கும், எல்லாருக்கும் சரியாக நட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ஜனத்துக்கு எப்படியோ அப்படியே ஆசாரியனுக்கும் வேலைக்காரனுக்கு எப்படியோ அப்படியே எஜமானுக்கும், வேலைக்காரிக்கு எப்படியோ அப்படியே எஜமானிக்கும் கொண்டவனுக்கும் எப்படியோ அப்படியே விற்றவனுக்கும், கடன் கொடுத்தவனுக்கு எப்படியோ அப்படியே கடன்வாங்கினவனுக்கும், வட்டிவாங்கினவனுக்கும் எப்படியோ அப்படியே வட்டிகொடுத்தவனுக்கும், எல்லாருக்கும் சரியாக நட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சம் முழுதும் கொள்ளையாகி முற்றிலும் வெறுமையாகும்; இது கர்த்தர் சொன்ன வார்த்த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ம் புலம்பி வாடும்; பூமி சத்துவமற்று உலர்ந்துபோகும்; தேசத்து ஜனத்திலே உயர்ந்தவர்கள் தவி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ம் தன் குடிகளின் மூலமாய் தீட்டுப்பட்டது. அவர்கள் நியாயப்பிரமாணங்களை மீறி, கட்டளையை மாறுபாடாக்கி, நித்திய உடன்படிக்கையை முறித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ம் தன் குடிகளின் மூலமாய் தீட்டுப்பட்டது. அவர்கள் நியாயப்பிரமாணங்களை மீறி, கட்டளையை மாறுபாடாக்கி, நித்திய உடன்படிக்கையை முறி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ினிமித்தம் சாபம் தேசத்தை பட்சித்தது, அதின் குடிகள் தண்டிக்கப்பட்டார்கள்; தேசத்தார் தகிக்கப்பட்டார்கள். சிலர்மாத்திரம் மீந்திருக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ினிமித்தம் சாபம் தேசத்தை பட்சித்தது, அதின் குடிகள் தண்டிக்கப்பட்டார்கள்; தேசத்தார் தகிக்கப்பட்டார்கள். சிலர்மாத்திரம் மீந்திரு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ிராட்சரசம் துக்கங்கொண்டாடும், திராட்சச்செடி வதங்கும்; மனக்களிப்பாயிருந்தவர்கள் எல்லாரும் பெருமூச்சு விட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ளங்களின் சந்தோஷம் ஓயும், களிகூறுகிறவர்களின் சந்தடி ஒழியும், வீணையின் களிப்பு நின்றுப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ளங்களின் சந்தோஷம் ஓயும், களிகூறுகிறவர்களின் சந்தடி ஒழியும், வீணையின் களிப்பு நின்றுப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டலோடே திராட்சரசம் குடியார்கள்; மதுபானம் அதைக் குடிக்கிறவர்களுக்குக் கச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ெறுமையாய்ப்போன நகரம் தகர்ந்து, ஒருவரும் உள்ளே பிரவேசிக்கக் கூடாதபடி, வீடுகளெல்லாம் பட்டுக்கிட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ிராட்சரசத்துக்காக வீதிகளிலே கூக்குரல் உண்டு; எல்லாச் சந்தோஷமும் மங்கி, தேசத்தின் மகிழ்ச்சி அற்றுப்ப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ிராட்சரசத்துக்காக வீதிகளிலே கூக்குரல் உண்டு; எல்லாச் சந்தோஷமும் மங்கி, தேசத்தின் மகிழ்ச்சி அற்றுப்ப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கரத்தில் மீதியாயிருப்பது அழிவே; வாசல்கள் இடிக்கப்பட்டுப் பாழாய்க் கிட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லிவமரத்தை உலுக்கும்போதும், திராட்சப்பழங்களை அறுத்துத் தீரும்போதும், பின்பறிப்புக்குக் கொஞ்சம் மீந்திருப்பதுபோல தேசத்துக்குள்ளும் இந்த ஜனங்களின் நடுவிலும் கொஞ்சம் மீந்த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லிவமரத்தை உலுக்கும்போதும், திராட்சப்பழங்களை அறுத்துத் தீரும்போதும், பின்பறிப்புக்குக் கொஞ்சம் மீந்திருப்பதுபோல தேசத்துக்குள்ளும் இந்த ஜனங்களின் நடுவிலும் கொஞ்சம் மீந்த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சத்தமிட்டுக் கெம்பீரிப்பார்கள்; கர்த்தருடைய மகத்துவத்தினிமித்தம் சமுத்திரத்தினின்று ஆர்ப்பரிப்ப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கர்த்தரை, வெளுக்குந்திசையிலும், இஸ்ரவேலின் தேவனாகிய கர்த்தரின் நாமத்தைச் சமுத்திரத் தீவுகளிலும் மகிமைப்படுத்த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கர்த்தரை, வெளுக்குந்திசையிலும், இஸ்ரவேலின் தேவனாகிய கர்த்தரின் நாமத்தைச் சமுத்திரத் தீவுகளிலும் மகிமைப்படுத்த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திபரனுக்கு மகிமை என்று பாடும் கீதங்களை பூமியின் கடையாந்தரத்திலிருந்து கேட்கிறோம்; நானோ, இளைத்துப்போனேன் இளைத்துப்போனேன்; எனக்கு ஐயோ! துரோகிகள் துரோகம்பண்ணுகிறார்கள்; துரோகிகள் மிகுதியாய்த் துரோகம்பண்ணுகிறார்கள் என்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திபரனுக்கு மகிமை என்று பாடும் கீதங்களை பூமியின் கடையாந்தரத்திலிருந்து கேட்கிறோம்; நானோ, இளைத்துப்போனேன் இளைத்துப்போனேன்; எனக்கு ஐயோ! துரோகிகள் துரோகம்பண்ணுகிறார்கள்; துரோகிகள் மிகுதியாய்த் துரோகம்பண்ணுகிறார்கள் என்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திபரனுக்கு மகிமை என்று பாடும் கீதங்களை பூமியின் கடையாந்தரத்திலிருந்து கேட்கிறோம்; நானோ, இளைத்துப்போனேன் இளைத்துப்போனேன்; எனக்கு ஐயோ! துரோகிகள் துரோகம்பண்ணுகிறார்கள்; துரோகிகள் மிகுதியாய்த் துரோகம்பண்ணுகிறார்கள் என்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சத்துக் குடிகளே, திகிலும், படுகுழியும் கண்ணியும் உங்களுக்கு நேரி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, திகிலின் சத்தத்திற்கு விலகி ஓடுகிறவன் படுகுழியில் விழுவான்; படுகுழியிலிருந்து ஏறுகிறவன் கண்ணியில் அகப்படுவான்; உயர இருக்கும் மதகுகள் திறவுண்டு, பூமியின் அஸ்திபாரங்கள் குலுங்க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, திகிலின் சத்தத்திற்கு விலகி ஓடுகிறவன் படுகுழியில் விழுவான்; படுகுழியிலிருந்து ஏறுகிறவன் கண்ணியில் அகப்படுவான்; உயர இருக்கும் மதகுகள் திறவுண்டு, பூமியின் அஸ்திபாரங்கள் குலுங்க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சம் நொறுங்கவே நொறுங்கும், தேசம் முறியவே முறியும், தேசம் அசையவே அசைய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றித்தவனைப்போல தேசம் தள்ளாடி, ஒரு குடிலைப்போலப் பெயர்த்துப்போடப்படும்; அதின் பாதகம் அதின்மேல் பாரமாயிருக்கையால் அது விழுந்துபோம், இனி எழுந்திரா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றித்தவனைப்போல தேசம் தள்ளாடி, ஒரு குடிலைப்போலப் பெயர்த்துப்போடப்படும்; அதின் பாதகம் அதின்மேல் பாரமாயிருக்கையால் அது விழுந்துபோம், இனி எழுந்திரா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ாலத்தில் கர்த்தர் உன்னதமான சேனையை உன்னதத்திலும், பூமியின் ராஜாக்களைப் பூமியிலும் விசாரிப்ப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கெபியில் ஏகமாய்க் கட்டுண்டவர்களாகச் சேர்ந்து காவலில் அடைக்கப்பட்டு, அநேகநாள் சென்றபின்பு விசாரிக்கப்படு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கெபியில் ஏகமாய்க் கட்டுண்டவர்களாகச் சேர்ந்து காவலில் அடைக்கப்பட்டு, அநேகநாள் சென்றபின்பு விசாரிக்கப்படுவ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சேனைகளின் கர்த்தர் சீயோன் மலையிலும் எருசலேமிலும் ஆளுகைசெய்வதால், சந்திரன் கலங்கும், சூரியன் நாணமடையும்; அவருடைய மூப்பர்களுக்கு முன்பாக மகிமை உண்டாயிரு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சேனைகளின் கர்த்தர் சீயோன் மலையிலும் எருசலேமிலும் ஆளுகைசெய்வதால், சந்திரன் கலங்கும், சூரியன் நாணமடையும்; அவருடைய மூப்பர்களுக்கு முன்பாக மகிமை உண்டாய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 ഭൂമിയെ നിർജ്ജനവും ശൂന്യവും ആക്കി കീഴ്മേൽ മറിക്കയും അതിലെ നിവാസികളെ ചിതറ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ജനത്തിന്നും പുരോഹിതന്നും, ദാസന്നും യജമാനന്നും, ദാസിക്കും, യജമാനത്തിക്കും, കൊള്ളുന്നവ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ല്ക്കുന്നവന്നും, കടം കൊടുക്കുന്നവന്നും കടം വാങ്ങുന്നവന്നും, പലിശ വാങ്ങുന്നവന്നും പലി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ക്കുന്നവന്നും ഒരുപോലെ ഭ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ഭൂമി അശേഷം നിർജ്ജനമായും കവർച്ചയായും പോകും; യഹോവയല്ലോ ഈ വചനം അരുളിച്ചെയ്തിര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ഭൂമി ദുഃഖിച്ചു വാടിപ്പോകുന്നു; ഭൂതലം ക്ഷയിച്ചു വാടിപ്പോ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ഭൂമിയിലെ ഉന്നതന്മാർ ക്ഷീണിച്ചുപോകുന്നു. ഭൂമി അതിലെ നിവാസികളാൽ മലിനമായിരിക്കുന്നു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മണങ്ങളെ ലംഘിച്ചു ചട്ടത്തെ മറിച്ചു നിത്യനിയമത്തിന്നു ഭംഗം വരുത്ത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ുകൊണ്ടു ഭൂമി ശാപഗ്രസ്തമായി അതിൽ പാർക്കുന്നവർ ശിക്ഷ അനുഭവിക്കുന്നു; അതുകൊണ്ടു ഭൂവാസി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ഹിച്ചുപോയി ചുരുക്കംപേർ മാത്രം ശേഷ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പുതുവീഞ്ഞു ദുഃഖിക്കുന്നു; മുന്തിരിവള്ളി വാടുന്നു; സന്തുഷ്ടമാനസന്മാരൊക്കെയും നെടുവീർപ്പി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തപ്പുകളുടെ ആനന്ദം നിന്നുപോകുന്നു; ഉല്ലസിക്കുന്നവരുടെ ഘോഷം തീർന്നുപോകുന്നു; കിന്നര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നന്ദം ഇല്ലാതെയ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ർ പാട്ടുപാടിക്കൊണ്ടു വീഞ്ഞു കുടിക്കയില്ല; മദ്യംകുടിക്കുന്നവർക്കു അതു കൈപ്പ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ശൂന്യപട്ടണം ഇടിഞ്ഞുകിടക്കുന്നു; ആർക്കും കടന്നു കൂടാതവണ്ണം എല്ലാവീടും അടഞ്ഞുപേ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വീഞ്ഞില്ലായ്കയാൽ വീഥികളിൽ നിലവിളികേൾക്കുന്നു; സന്തോഷം ഒക്കെ ഇരുണ്ടിരിക്കുന്നു; ദേശത്തിലെ ആനന്ദ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യ്പോ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പട്ടണത്തിൽ ശൂന്യത മാത്രം ശേഷിച്ചിരിക്കുന്നു; വാതിൽ തകർന്നു നാശമായി കിട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ഒലിവു തല്ലുംപോലെയും മുന്തിരിപ്പഴം പറിച്ചു തീർന്നിട്ടു കാലാ പെറുക്കും പോലെയും ഭൂമിയുടെ മദ്ധ്യ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തികളുടെ ഇടയിൽ സംഭവ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ർ ഉച്ചത്തിൽ ആർക്കും; യഹോവയുടെ മഹിമനിമിത്തം അവർ സമുദ്രത്തിൽനിന്നു ഉറക്കെ ആർ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തുകൊണ്ടു നിങ്ങൾ കിഴക്കു യഹോവയെയും സമുദ്രതീരങ്ങളിൽ യിസ്രായേലിന്റെ ദൈവമായ യഹോവയുടെ നാമത്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ത്വപ്പെടുത്ത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ീതിമാന്നു മഹത്വം എന്നിങ്ങനെ ഭൂമിയുടെ അറ്റത്തുനിന്നു കീർത്തനം പാടുന്നതു ഞങ്ങൾ കേട്ടു; ഞാനേ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ു ക്ഷയം, എനിക്കു ക്ഷയം, എനിക്കു അയ്യോ കഷ്ടം! എന്നു പറഞ്ഞു. ദ്രോഹികൾ ദ്രോഹ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ിരിക്കുന്നു; ദ്രോഹികൾ മഹാദ്രോഹം 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ഭൂവാസിയേ, പേടിയും കുഴിയും കണിയും നിനക്കു നേരി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പേടി കേട്ടു ഓടിപ്പോകുന്നവൻ കുഴിയിൽ വീഴും; കുഴിയിൽനിന്നു കയറുന്നവൻ കണിയിൽ അകപ്പെടും; ഉയരത്ത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ളിവാതിലുകൾ തുറന്നിരിക്കുന്നു; ഭൂമിയുടെ അടിസ്ഥാനങ്ങൾ കുലുങ്ങ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ഭൂമി പൊടുപൊടെ പൊട്ടുന്നു; ഭൂമി കിറുകിറെ കീറുന്നു; ഭൂമി കിടുകിട കിടുങ്ങ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ഭൂമി മത്തനെപ്പോലെ ചാഞ്ചാടുന്നു; കാവൽമാടംപോലെ ആടുന്നു; അതിന്റെ അകൃത്യം അതിന്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ാരമായിരിക്കുന്നു; അതു വീഴും, എഴുന്നേൽക്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ന്നാളിൽ യഹോവ ഉയരത്തിൽ ഉന്നതന്മാരുടെ സൈന്യത്തെയും ഭൂമിയിൽ ഭൂപാലന്മാരെയും സന്ദർശ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കുണ്ടറയിൽ വിലങ്ങുകാരെപ്പോലെ അവരെ ഒന്നിച്ചു കൂട്ടി കാരാഗൃഹത്തിൽ അടെക്കയും ഏറിയനാൾ കഴിഞ്ഞ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െ സന്ദർശ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സൈന്യങ്ങളുടെ യഹോവ സീയോൻ പർവ്വതത്തിലും യെരൂശലേമിലും വാഴുകയാലും അവന്റെ മൂപ്പന്മാരുടെ മുമ്പ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േജസ്സുണ്ടാകയാലും ചന്ദ്രൻ നാണിക്കയും സൂര്യൻ ലജ്ജ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2026-10-20T03:32:32Z</dcterms:created>
  <dcterms:modified xsi:type="dcterms:W3CDTF">2026-10-20T03:32:32Z</dcterms:modified>
  <dc:title>യെശയ്യാവ്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