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ேன்மை பாராட்டுகிறது நல்லதல்ல; கொஞ்சம் புளித்தமா பிசைந்தமா முழுவதையும் புளிப்பாக்குமென்று அறியீர்கள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பசாரக்காரரோடே கலந்திருக்கக்கூடாதென்று நிருபத்தில் உங்களுக்கு எழுத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பசாரக்காரரோடே கலந்திருக்கக்கூடாதென்று நிருபத்தில் உங்களுக்கு எழுத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ம்பே இருக்கிறவர்களைக்குறித்துத் தீர்ப்புச்செய்கிறது என் காரியமா? உள்ளே இருக்கிறவர்களைக்குறித்தல்லவோ நீங்கள் தீர்ப்புச்செய்கிறீர்கள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ம்பே இருக்கிறவர்களைக்குறித்து தேவனே தீர்ப்புச்செய்வார். ஆகையால் அந்தப் பொல்லாதவனை உங்களைவிட்டுத் தள்ளிப்போட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ம்பே இருக்கிறவர்களைக்குறித்து தேவனே தீர்ப்புச்செய்வார். ஆகையால் அந்தப் பொல்லாதவனை உங்களைவிட்டுத் தள்ளிப்போ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લોકો ખરેખર આમ બોલી રહ્યા છે કે તમારામાં વ્યભિચારનું પાપ છે. અને વ્યભિચારનું એક એવા ખરાબ પ્રકાર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કર્મ છે કે જે લોકો દેવને જાણતા નથી તેવા લોકોમાં પણ વ્યાપ્ત નથી. લોકો આમ કહે છે કે પેલા માણસ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િતાની પત્ન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હજુ પણ તમે તમારી જાત માટે ગૌરવ અનુભવો છો! તમારે તો ઉદાસીથી ઘેરાઈ જવું જોઈતું હતું. અને પ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કે જેણે આવું કામ કર્યુ તેનો તમારા જૂથમાંથી બહિષ્કાર કરવો જોઈ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ું શરીર ત્યાં તમારી સાથે નથી, પરંતુ આત્મા સ્વરૂપે હું તમારી સાથે જ છું અને જે માણસે આવું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છે તેનો મેં ક્યારનો ય ન્યાય કર્યો છે. હું ત્યાં હાજર હોત અને મે તેનો જે ન્યાય કર્યો હોત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મેં તેના ન્યાય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પણા પ્રભુ ઈસુના નામથી એકઠા થાવ. હું તમારી સાથે આત્મા સ્વરૂપે હોઈશ, અને તમારી સાથે આપણા પ્રભ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ું સાર્મથ્ય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ો પછી આ માણસને શેતાનને સોંપી દો, જેથી તેની પાપયુક્ત જાતનો વિનાશ થાય. પછી તેના આત્માનું પ્રભુ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ે તારણ થ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અભિમાન રાખો છે તે સારું નથી. તમે આ કહેવત જાણો છો, “થોડુ ખમીરઆખા લોંદાને ફુલા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મ જૂના ખમીરને બહાર કાઢી લો, જેથી કરીને તમે તદન નવા જ લોંદારૂપ બની જાવ. તમે ખરેખર પાસ્ખા ભોજ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ખમીર રોટલીછો. હા, ખ્રિસ્ત આપણાં પાસ્ખાયજ્ઞને ક્યારનો ય મારી નાખવામાં આવ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ો ચાલો આપણે આપણું પાસ્ખા ભોજન આરોગીએ, પણ જૂના ખમીરવાળી રોટલીથી નહિ. તે જૂની રોટલી તો પાપન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કૃત્યોની રોટલી છે. પરંતુ જે રોટલીમાં ખમીર નથી એવી રોટલી આપણે આરોગીએ. આ તો સજજનતા અને સત્યની રો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ેં તમને મારા પત્રમાં લખેલું કે જે લોકો વ્યભિચારનું પાપ કરતાં હોય તેવા લોકો સાથે તમારી જા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ડોવ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મારો એવો મતલબ ન હતો કે તમારે જગતના પાપીઓ સાથે સંપર્ક ન રાખવો. જગતના તે લોકો વ્યભિચાર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 તો કરે જ છે, અથવા તો તેઓ સ્વાર્થી છે અને એકમેકને છેતરે છે, અથવા તો મૂર્તિઓની ઉપાસના કરે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થી દૂર રહેવા માટે તમારે આ જગત છોડી જવું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તમને તે જણાવવા લખી રહ્યો છું કે તે વ્યક્તિની સાથે તમારે સંકળાવું નહિ જે પોતાને ખ્રિસ્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 કહેવડાવે પરંતુ વ્યભિચારનું પાપ કરે, અથવા સ્વાર્થી હોય, અથવા મૂર્તિની ઉપાસના કરે, અથવા લોક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ાબ વાણી ઉચ્ચારે, અથવા છાકટો હોય, અથવા લોકોને છેતરે. આવી વ્યક્તિ સાથે તો ભોજન પણ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લોકો મંડળીના ભાગરૂપ નથી તેવા લોકોને ન્યાય કરવાનું કામ મારું નથી. દેવ તેવા લોકોનો ન્ય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તમારે જે લોકો મંડળીના ભાગરૂપે છે તેઓને ન્યાય કરવો જ પડશે. શાસ્ત્રલેખ કહે છે, “દુ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ે તમારા જૂથમાંથી દૂર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2026-10-22T10:52:38Z</dcterms:created>
  <dcterms:modified xsi:type="dcterms:W3CDTF">2026-10-22T10:52:38Z</dcterms:modified>
  <dc:title>૧ કરિંથીઓને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