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servant of God, and an apostle of Jesus Christ, according to the faith of God's elect, and the acknowledging of the truth which is after godlines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servant of God, and an apostle of Jesus Christ, according to the faith of God's elect, and the acknowledging of the truth which is after godlines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hope of eternal life, which God, that cannot lie, promised before the world began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hope of eternal life, which God, that cannot lie, promised before the world began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has in due times manifested his word through preaching, which is committed unto me according to the commandment of God our Saviour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has in due times manifested his word through preaching, which is committed unto me according to the commandment of God our Saviour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has in due times manifested his word through preaching, which is committed unto me according to the commandment of God our Saviour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o Titus, mine own son after the common faith: Grace, mercy, and peace, from God the Father and the Lord Jesus Christ our Saviou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o Titus, mine own son after the common faith: Grace, mercy, and peace, from God the Father and the Lord Jesus Christ our Saviou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is cause left I you in Crete, that you should set in order the things that are lacking, and ordain elders in every city, as I had appointed you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is cause left I you in Crete, that you should set in order the things that are lacking, and ordain elders in every city, as I had appointed you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any be blameless, the husband of one wife, having faithful children not accused of riot or unrul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any be blameless, the husband of one wife, having faithful children not accused of riot or unru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 bishop must be blameless, as the steward of God; not self-willed, not soon angry, not given to wine, not an attacker, not given to filthy illegal gain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 bishop must be blameless, as the steward of God; not self-willed, not soon angry, not given to wine, not an attacker, not given to filthy illegal gain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 bishop must be blameless, as the steward of God; not self-willed, not soon angry, not given to wine, not an attacker, not given to filthy illegal gain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a lover of hospitality, a lover of good men, sober, just, holy, temperate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a lover of hospitality, a lover of good men, sober, just, holy, temperate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olding fast the faithful word as he has been taught, that he may be able by sound doctrine both to exhort and to convince the gainsayer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olding fast the faithful word as he has been taught, that he may be able by sound doctrine both to exhort and to convince the gainsayer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olding fast the faithful word as he has been taught, that he may be able by sound doctrine both to exhort and to convince the gainsayer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re are many unruly and vain talkers and deceivers, specially they of the circumcision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re are many unruly and vain talkers and deceivers, specially they of the circumcision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se mouths must be stopped, who subvert whole houses, teaching things which they ought not, for filthy illegal gain's sak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se mouths must be stopped, who subvert whole houses, teaching things which they ought not, for filthy illegal gain's sak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ne of themselves, even a prophet of their own, said, The Cretians are always liars, evil beasts, sluggard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ne of themselves, even a prophet of their own, said, The Cretians are always liars, evil beasts, sluggard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is witness is true. Wherefore rebuke them sharply, that they may be sound in the faith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is witness is true. Wherefore rebuke them sharply, that they may be sound in the faith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t giving heed to Jewish fables, and commandments of men, that turn from the tru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Unto the pure all things are pure: but unto them that are defiled and unbelieving is nothing pure; but even their mind and conscience is defil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Unto the pure all things are pure: but unto them that are defiled and unbelieving is nothing pure; but even their mind and conscience is defile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Unto the pure all things are pure: but unto them that are defiled and unbelieving is nothing pure; but even their mind and conscience is defile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profess that they know God; but in works they deny him, being abominable, and disobedient, and unto every good work reprobat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profess that they know God; but in works they deny him, being abominable, and disobedient, and unto every good work reprobat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profess that they know God; but in works they deny him, being abominable, and disobedient, and unto every good work reprobat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்தம குமாரனாகிய தீத்துவுக்கு எழுத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க்கமும் சமாதானமும் 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யைப்பற்றி தேவபக்திக்கேதுவான சத்தியத்தை அறிகிற அறிவும் விசுவாசமும் தேவ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கொள்ளப்பட்டவர்களுக்கு உண்டாக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மது வார்த்தையை வெளிப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்சியாதவ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வானும், இச்சையடக்கமுள்ளவ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வனுமாயிருக்கும்படி, தான் போதிக்கப்பட்டதற்கேற்ற உண்மையான வசனத்தை நன்ற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்றிக்கொள்ளுகிறவனு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யக்குகிறவர்களு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க்குடும்பங்களையும் கவிழ்த்துப்போ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ாகிய அவர்கள் தீர்க்கதரிசியானவனே சொல்லி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த்தை விட்டு விலகுகிற மனுஷருடைய கற்பனைகளுக்கும் செவிகொட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ிசுவாசமுள்ளவர்களுக்கும் ஒன்றும் சுத்தமாயிராது; அவர்களுடைய புத்தியும் மனச்சாட்ச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ுத்த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அருவருக்கப்படத்தக்கவர்களும், கீழ்ப்படியாதவர்களும், எந்த நற்கிரியையுஞ்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ாதவர்களு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2026-11-01T05:53:12Z</dcterms:created>
  <dcterms:modified xsi:type="dcterms:W3CDTF">2026-11-01T05:53:12Z</dcterms:modified>
  <dc:title>தீத்து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