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மூலமாய் உங்களுக்கு அளிக்கப்பட்ட தேவகிருபைக்காக, நான் உங்களைக்குறித்து எப்பொழுதும் என் தேவனை ஸ்தோத்திர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ஞானஸ்நானங் கொடுத்தேனென்று ஒருவனும் சொல்லாத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ஞானஸ்நானங் கொடுத்தேனென்று ஒருவனும் சொல்லாத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ிறிஸ்புவுக்கும் காயுவுக்குமேயன்றி, உங்களில் வேறொருவனுக்கும் ஞானஸ்நானங் கொடுக்கவில்லை; இதற்காக தேவனை ஸ்தோத்திர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ர்கள் அடையாளத்தைக் கேட்கிறார்கள், கிரேக்கர் ஞானத்தைத் தேடுகிறார்கள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ம்சமான எவனும் தேவனுக்குமுன்பாகப் பெருமைபாராட்டாதபடிக்கு அப்படிச் செய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ே தேவனால் நமக்கு ஞானமும் நீதியும் பரிசுத்தமும் மீட்புமா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ಚಿತ್ತಾನುಸಾರವಾಗಿ ಯೇಸು ಕ್ರಿಸ್ತನ ಅಪೊಸ್ತಲನಾಗುವದಕ್ಕೆ ಕರೆಯ ಲ್ಪಟ್ಟ ಪೌಲನೂ ನಮ್ಮ ಸಹೋದರನಾದ ಸೊಸ್ಥೆ 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ೊರಿಂಥದಲ್ಲಿನ ದೇವರ ಸಭೆಗೆ ಅಂದರೆ ಕ್ರಿಸ್ತ ಯೇಸುವಿನಲ್ಲಿ ಪ್ರತಿಷ್ಠಿತರೂ ಪರಿಶುದ್ಧರಾಗು ವದಕ್ಕೆ ಕರೆಯಲ್ಪಟ್ಟ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ುವವರಿಗೆ ಮತ್ತು ಅವರಿಗೂ ನಮಗೂ ಪ್ರತಿಯೊಂದು ಸ್ಥಳದಲ್ಲಿ ನಮ್ಮ ಕರ್ತನಾಗಿರುವ ಯೇಸು ಕ್ರಿಸ್ತನ ನಾಮಸ್ಮರಣ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ೆಲ್ಲ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ತಂದೆಯಾಗಿರುವ ದೇವರಿಂದಲೂ ಕರ್ತನಾದ ಯೇಸು ಕ್ರಿಸ್ತನಿಂದಲೂ ನಿಮಗೆ ಕೃಪೆಯೂ ಸಮಾಧಾನವ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ೇಸು ಕ್ರಿಸ್ತನಿಂದ ದೇವರು ನಿಮಗೆ ಅನುಗ್ರಹಿ ಸಿದ ಕೃಪೆಯ ನಿಮಿತ್ತ ನಾನು ನಿಮ್ಮ ವಿಷಯದಲ್ಲಿ ಯಾವಾಗಲೂ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ನೀವು ಎಲ್ಲಾ ನುಡಿಯಲ್ಲಿಯೂ ಸಕಲ ಜ್ಞಾನದಲ್ಲಿಯೂ ಪ್ರತಿಯೊಂದು ವಿಷಯದಲ್ಲಿ ಆತನಿಂದ ಸಮೃದ್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್ರಿಸ್ತನ ವಿಷಯವಾದ ಸಾಕ್ಷಿಯು ನಿಮ್ಮಲ್ಲಿ ದೃಢವಾಗಿ ನೆಲೆಗೊಂ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ಿ ರಲಾಗಿ ನೀವು ಯಾವದರಲ್ಲಿಯೂ ಕೊರತೆಯಿಲ್ಲದವರಾಗಿದ್ದು ನಮ್ಮ ಕರ್ತನಾದ ಯೇಸು ಕ್ರಿಸ್ತನ ಬರೋಣಕ್ಕಾಗಿ ಎದು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್ಮ ಕರ್ತನಾದ ಯೇಸು ಕ್ರಿಸ್ತನ ದಿನದಲ್ಲಿ ಯಾರೂ ನಿಮ್ಮ ಮೇಲೆ ತಪ್ಪುಹೊರಿಸದಂತೆ ಆತನು ನಿಮ್ಮನ್ನು ಕಡೇ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ು ನಂಬಿ ಗಸ್ತನು; ನಮ್ಮ ಕರ್ತನಾದ ಯೇಸು ಕ್ರಿಸ್ತನೆಂಬ ತನ್ನ ಮಗನ ಅನ್ಯೋನ್ಯತೆಗೆ ನಿಮ್ಮನ್ನು ಕರೆದವನ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ಹೋದರರೇ, ನಿಮ್ಮೆಲ್ಲರ ಮಾತು ಒಂದೇ ಆಗಿರಬೇಕು; ನಿಮ್ಮಲ್ಲಿ ಭೇದಗಳಿರಬಾರದು, ನೀವು ಒಂದೇ ಮನಸ್ಸೂ ಒಂದೇ ಅಭಿಪ್ರಾ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್ಳವ ರಾಗಿದ್ದು ಹೊಂದಿಕೆಯಿಂದಿರಬೇಕು ಎಂಬದಾಗಿ ನಾನು ನಮ್ಮ ಕರ್ತನಾದ ಯೇಸು ಕ್ರಿಸ್ತನ ಹೆಸರಿನಲ್ಲ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ಸಹೋದರರೇ, ನಿಮ್ಮಲ್ಲಿ ಜಗಳಗಳುಂಟೆಂದು ನಿಮ್ಮ ವಿಷಯವಾಗಿ ಖ್ಲೋಯೆಯ ಮನೆಯವರಿಂದ ನನಗೆ ತಿಳಿದು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ನಿಮಗೆ ಈಗ ಹೇಳುವದೇನಂದರೆ, ನಿಮ್ಮೊ ಳಗೆ ಪ್ರತಿಯೊಬ್ಬನು--ನಾನು ಪೌಲನವನು, ನಾನು ಅಪೊಲ್ಲೋಸನವನು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ಫನವನು, ನಾನು ಕ್ರಿಸ್ತನವನು ಎಂದು ಹೇಳಿಕೊಳ್ಳುತ್ತಾನಂತ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್ರಿಸ್ತನು ವಿಭಾಗವಾಗಿದ್ದಾನೋ? ನಿಮಗೋಸ್ಕರ ಶಿಲುಬೆಗೆ ಹಾಕಿಸಿಕೊಂಡವನು ಪೌಲನೋ? ನೀವು ಪೌಲನ ಹೆಸ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ಪ್ತಿಸ್ಮ ಮಾಡಿಸಿಕೊಂಡ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ಲ್ಲಿ ಕ್ರಿಸ್ಪನಿಗೂ ಗಾಯನಿಗೂ ಹೊರತಾಗಿ ಮತ್ತಾರಿಗೂ ನಾನು ಬಾಪ್ತಿಸ್ಮ ಮಾಡಿಸಲಿಲ್ಲವಾದದರಿಂದ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ೋತ್ರ ಸಲ್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ನನ್ನ ಹೆಸರಿನಲ್ಲಿ ಬಾಪ್ತಿಸ್ಮ ಮಾಡಿಸಿಕೊಂಡಿರೆಂದು ಯಾರಿಗೂ ಹೇಳುವದ ಕ್ಕ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ಸ್ತೆಫನನ ಮನೆಯವರಿಗೆ ಸಹ ಬಾಪ್ತಿಸ್ಮ ಮಾಡಿಸಿದೆನು. ಇವರಿಗಲ್ಲದೆ ಇನ್ನಾರಿಗೂ ನಾನು ಬಾಪ್ತಿಸ್ಮ ಮಾಡಿಸಿ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ಾಪ್ತಿಸ್ಮ ಮಾಡಿಸುವದಕ್ಕಲ್ಲ, ಸುವಾರ್ತೆಯನ್ನು ಸಾರುವದಕ್ಕೆ ಕ್ರಿಸ್ತನು ನನ್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ಚಾತುರ್ಯದಿಂದ ಸಾರಬೇಕೆಂದು ಕಳುಹಿಸಲಿಲ್ಲ; ಹಾಗೆ ಸಾರಿದರೆ ಕ್ರಿಸ್ತನ ಶಿಲುಬೆಯು ನಿರರ್ಥಕ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ಶವಾಗುವವರಿಗೆ ಶಿಲುಬೆಯ ವಿಷಯವಾದ ಸಾರೋಣವು ಹುಚ್ಚುತನವಾಗಿದೆ; ರಕ್ಷಣೆ ಹೊಂದಿದ ನಮಗಾದರೋ ಅದ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ಿ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ಜ್ಞಾನಿಗಳ ಜ್ಞಾನವನ್ನು ನಾಶಮಾಡುವೆನು; ವಿವೇಕಿಗಳ ವಿವೇಕವನ್ನು ಇಲ್ಲದಂತಾಗ ಮಾಡುವೆನು ಎಂದು ಬರೆ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ಜ್ಞಾನಿಯು ಎಲ್ಲಿ? ಶಾಸ್ತ್ರಿಯು ಎಲ್ಲಿ? ಲೋಕದ ತರ್ಕವಾದಿ ಎಲ್ಲಿ? ದೇವರು ಈ ಲೋಕದ ಜ್ಞಾನವನ್ನು ಹುಚ್ಚುತನವ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ಾಕಂದರೆ ದೇವರ ಜ್ಞಾನದಲ್ಲಿ ಲೋಕವು(ತನ್ನ) ಜ್ಞಾನದ ಮೂಲಕ ದೇವರನ್ನು ತಿಳಿದುಕೊಳ್ಳಲಿಲ್ಲವಾದ ದರಿಂದ ಪ್ರಸಂ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ಚ್ಚುತನದಿಂದಲೇ ನಂಬುವ ವರನ್ನು ರಕ್ಷಿಸುವದು ದೇವರಿಗೆ ಇಷ್ಟ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ೆಹೂದ್ಯರು ಸೂಚಕಕಾರ್ಯವನ್ನು ಕೇಳುತ್ತಾರೆ; ಗ್ರೀಕರು ಜ್ಞಾನವನ್ನು ಹುಡುಕ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ವಾದರೋ ಶಿಲುಬೆಗೆ ಹಾಕಲ್ಪಟ್ಟವನಾದ ಕ್ರಿಸ್ತನನ್ನು ಪ್ರಚುರ ಪಡಿಸುತ್ತೇವೆ. ಆತನು ಯೆಹೂದ್ಯರಿಗೆ ಅಭ್ಯಂತ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ೀಕರಿಗೆ ಹುಚ್ಚುತನವ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ಕರೆಯಲ್ಪಟ್ಟ ಯೆಹೂದ್ಯರಿಗೂ ಗ್ರೀಕರಿಗೂ ಕ್ರಿಸ್ತನೇ ದೇವರ ಶಕ್ತಿಯೂ ದೇವರ ಜ್ಞಾನವ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ೇವರ ಹುಚ್ಚುತನವು ಮನುಷ್ಯರಿಗಿಂತಲೂ ಜ್ಞಾನವುಳ್ಳದ್ದಾಗಿದೆ. ದೇವರ ಬಲಹೀನತೆಯು ಮನುಷ್ಯರಿ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ುಳ್ಳ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ಹೋದರರೇ, ದೇವರು ನಿಮ್ಮನ್ನು ಕರೆದಾಗ ಎಂಥವರನ್ನು ಕರೆದನೆಂದು ಆಲೋಚಿಸಿರಿ; ನಿಮ್ಮೊಳಗೆ ಲೌಕಿಕದೃಷ್ಟ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ಿಗಳೂ ಅನೇಕರಿಲ್ಲ, ಬಲಿಷ್ಠರೂ ಅನೇಕರಿಲ್ಲ, ಕುಲೀನರೂ ಅನೇಕರ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ದೇವರು ಜ್ಞಾನಿಗಳನ್ನು ನಾಚಿಕೆಪಡಿಸುವದಕ್ಕಾಗಿ ಈ ಲೋಕದ ಬುದ್ಧಿಹೀನರನ್ನು ಆರಿಸಿಕೊಂಡಿದ್ದಾನೆ;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ಷ್ಟರನ್ನು ನಾಚಿಕೆಪಡಿಸುವದಕ್ಕಾಗಿ ಈ ಲೋಕದ ಬಲಹೀನರನ್ನು ಆರಿಸಿಕೊಂಡ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ದೇವರು ಇರುವವುಗಳನ್ನು ಇಲ್ಲದಂತಾಗಿ ಮಾಡುವ ಹಾಗೆ ಈ ಲೋಕದ ಹೀನವಾದವರನ್ನೂ ಅಸಡ್ಡೆಯಾದವ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ಿಸಿಕೊಂಡದ್ದಲ್ಲದೆ ಗಣನೆಗೆ ಬಾರದವರನ್ನೂ ಆರಿಸ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ಿರಲು ಆತನ ಮುಂದೆ ಹೊಗಳಿಕೊಳ್ಳುವದಕ್ಕೆ ಯಾರಿಗೂ ಆಸ್ಪದ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ನೀವು ಕ್ರಿಸ್ತ ಯೇಸುವಿನಲ್ಲಿ ರುವದು ಆತನಿಂದಲೇ; ಆತನು ನಮಗೆ ದೇವರ ಕಡೆಯಿಂದ ಜ್ಞಾನವು ನೀತಿ ಶುದ್ಧೀಕ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ೆ ಗಳಾಗಿ ಮಾಡ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ೆಚ್ಚಳ ಪಡುವವನು ಕರ್ತನಲ್ಲಿಯೇ ಹೆಚ್ಚಳಪಡಲಿ ಎಂದು ಬರೆಯಲ್ಪಟ್ಟಂತೆ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2026-10-22T10:53:43Z</dcterms:created>
  <dcterms:modified xsi:type="dcterms:W3CDTF">2026-10-22T10:53:43Z</dcterms:modified>
  <dc:title>1 ಕೊರಿಂಥದವರಿಗೆ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