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ெத்த ஈக்கள் தைலக்காரனுடைய பரிமளதைலத்தை நாறிக் கெட்டுப்போகப்பண்ணும்; ஞானத்திலும் கனத்திலும் பேர்பெற்றவனைச் சொற்ப மதியீனமும் அப்படியே செய்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ெத்த ஈக்கள் தைலக்காரனுடைய பரிமளதைலத்தை நாறிக் கெட்டுப்போகப்பண்ணும்; ஞானத்திலும் கனத்திலும் பேர்பெற்றவனைச் சொற்ப மதியீனமும் அப்படியே செய்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ஞானியின் இருதயம் வலதுகையிலும், மூடனின் இருதயமோ இடதுகையிலும் இ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ஞானியின் இருதயம் வலதுகையிலும், மூடனின் இருதயமோ இடதுகையிலும் இ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ூடன் வழியிலே நடக்கிறபோதும் மதிகெட்டவனாயிருக்கிறான்; தான் மூடனென்று அவன் எல்லாருக்கும் சொல்லு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ூடன் வழியிலே நடக்கிறபோதும் மதிகெட்டவனாயிருக்கிறான்; தான் மூடனென்று அவன் எல்லாருக்கும் சொல்லு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பதியின் கோபம் உன்மேல் எழும்பினால் உன் ஸ்தானத்தை விட்டு விலகாதே; இணங்குதல் பெரிய குற்றங்களையும் அமர்த்திப்போ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பதியின் கோபம் உன்மேல் எழும்பினால் உன் ஸ்தானத்தை விட்டு விலகாதே; இணங்குதல் பெரிய குற்றங்களையும் அமர்த்திப்போ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சூரியனுக்குக்கீழே கண்ட ஒரு தீங்குண்டு, அது அதிபதியினிடத்தில் தோன்றும் தப்பிதம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ூடர் மகா உயர்ந்த நிலையில் வைக்கப்படுகிறார்கள்; சீமான்களோ தாழ்ந்தநிலையில் உட்கார்ந்திரு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ேலைக்காரர் குதிரைகள்மேல் ஏறிப்போகிறதையும், பிரபுக்கள் வேலைக்காரர்போல் தரையிலே நடக்கிறதையும் கண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டுகுழியை வெட்டுகிறவன் அதிலே விழுவான்; அடைப்பைப் பிடுங்குகிறவனைப் பாம்பு கடி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ல்லுகளைப் பேர்க்கிறவன் அவைகளால் காயப்படுவான்; மரத்தைப் பிளக்கிறவன் அதினால் மோசப்படு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ுப்பு ஆயுதம் மழுங்கலாயிருக்க, அதை ஒருவன் தீட்டாமற்போனால், அதிகபலத்தைப் பிரயோகம்பண்ணவேண்டியதாகும்; ஆகையால் ஒரு காரியத்தைச் செவ்வையாய்ச் செய்வதற்கு ஞானமே பிரதான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ுப்பு ஆயுதம் மழுங்கலாயிருக்க, அதை ஒருவன் தீட்டாமற்போனால், அதிகபலத்தைப் பிரயோகம்பண்ணவேண்டியதாகும்; ஆகையால் ஒரு காரியத்தைச் செவ்வையாய்ச் செய்வதற்கு ஞானமே பிரதான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டைகட்டப்படாத பாம்பு கடிக்குமே, அலப்புவாயனும் அதற்கு ஒப்பான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ஞானியினுடைய வாய்மொழிகள் தயையுள்ளவைகள்; மூடனுடைய உதடுகளோ அவனையே விழுங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வாய்மொழிகளின் துவக்கம் மதியீனமும், அவன் வாக்கின் முடிவு கொடிய பைத்தியமுமா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ூடன் மிகுதியாய்ப் பேசுகிறான், நடக்கப்போகிறது இன்னதென்று மனுஷன் அறியான்; தனக்குப் பிற்பாடு சம்பவிக்கப்போகிறதை அவனுக்கு அறிவிப்பவன் யார்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ூடன் மிகுதியாய்ப் பேசுகிறான், நடக்கப்போகிறது இன்னதென்று மனுஷன் அறியான்; தனக்குப் பிற்பாடு சம்பவிக்கப்போகிறதை அவனுக்கு அறிவிப்பவன் யார்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ஊருக்குப் போகும் வழியை மூடன் அறியாததினால், அவன் தொல்லை ஒவ்வொருவரையும் இளைக்கப்பண்ண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ராஜா சிறுபிள்ளையுமாய், பிரபுக்கள் அதிகாலமே உண்கிறவர்களுமாயிருக்கப்பட்ட தேசமே, உனக்கு ஐயோ!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ராஜா சிறுபிள்ளையுமாய், பிரபுக்கள் அதிகாலமே உண்கிறவர்களுமாயிருக்கப்பட்ட தேசமே, உனக்கு ஐயோ!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குலமகனுமாய், பிரபுக்கள் வெறிக்க உண்ணாமல் பெலன்கொள்ள ஏற்றவேளையில் உண்கிறவர்களுமாயிருக்கப்பட்ட தேசமே, நீ பாக்கியமுள்ள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குலமகனுமாய், பிரபுக்கள் வெறிக்க உண்ணாமல் பெலன்கொள்ள ஏற்றவேளையில் உண்கிறவர்களுமாயிருக்கப்பட்ட தேசமே, நீ பாக்கியமுள்ள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ிகுந்த சோம்பலினால் மேல்மச்சுப் பழுதாகும்; கைகளின் நெகிழ்வினாலே வீடு ஒழுக்கா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ிருந்து சந்தோஷத்துக்கென்று செய்யப்படும்; திராட்சரசம் ஜீவனுள்ளோரைக் களிப்பாக்கும்; பணமோ எல்லாவற்றிற்கும் உதவ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ராஜாவை உன் மனதிலும் நிந்தியாதே, ஐசுவரியவானை உன் படுக்கையிலும் நிந்தியாதே; ஆகாயத்துப்பறவை அந்தச் சத்தத்தைக் கொண்டுபோகும், செட்டைகளுள்ளது அந்தச் செய்தியை அறிவி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ેમ મરેલી માખીઓ મઘમઘતા અત્તરને દૂષિત કરી દે છે; તેવી જ રીતે થોડી મૂર્ખાઇ બુદ્ધિ અને સન્માન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બળું પાડી દ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બુદ્ધિમાન માણસનું હૃદય તેને સાચી દિશા બાજુએ દોરે છે; પણ મૂર્ખનું એ જ હૃદય તેને ખોટી અને મૂર્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જુ પર દો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વળી મૂર્ખ પોતાને રસ્તે જાય છે ત્યારે તેની બુદ્ધિ ખૂટી જાય છે; અને તે દરેક ને કહે છે કે હું મૂર્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્યારે તારો શાશક તારા પર ગુસ્સે થાય તો તું ત્યાંથી નાસી ન જતો. કારણ કે તું જે સાંત્વન લાવ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થી મોટા પાપો વડે થયેલો ગુસ્સો પણ ઠંડો પડ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ેં આ દુનિયામાં એક અનર્થ જોયો છે, અને તે છે કે શકિતશાળી શાશક દ્વારા થયેલી ભૂ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મૂર્ખાને મોટી સત્તાઓ મળે છે જ્યારે ધનવાનોને નીચા સ્થળે લાવવામાં આવે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મેં ગુલામોને ઘોડે સવાર થયેલા અને રાજકર્તાઓને ગુલામોની જેમ પગે ચાલતા જો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ે ખાડો ખોદે છે તે જ તેમાં પડે છે! અને જે વાડમાં છીંડુ પાડે છે તેને સાપ કર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ે પથ્થરની શિલા તેને જે ખસેડે છે તેને જ ઇજા પહોચાડે અને કઠિયારાને લાકડું જ ભયમાં મૂકી દ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બુઠ્ઠી કુહાડી વાપરવામાં ધારદાર કરતા વધારે શકિતની જરૂર પડે છે; તે ડહાપણ તમને તમારું કામ સર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માં મદદ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સાપ જો તેને મંત્રથી વશ કર્યા પહેલા જ કરડી જાય તો મદારી નકામ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ડહાપણભર્યા શબ્દો મનને આનંદ આપે છે, પણ મૂર્ખના બોલ તેનો પોતાનો જ નાશ નોત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નાં મૂખના શબ્દોનો આરંભ મૂર્ખાઇ છે; અને તેના બોલવાનું પરિણામ નુકસાનકારક ગાંડપણ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મૂર્ખ માણસ વધારે બોલે છે, પણ ભવિષ્ય વિષે કોઇ જાણતું નથી. પણ કોઇ કહી શકે તેમ નથી કે કાલે શ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વાનું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કામ મૂર્ખને થકવી નાખે છે જે નગરમાં જવાનો પોતાનો રસ્તો પણ શોધી શક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ે દેશનો રાજા બાળક જેવો નાદાન હોય; અને જેના સરદારો સવારમાં ઉજાણીઓ માણે છે તે દેશનો ઉદ્ધાર અશક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એ દેશને આશીર્વાદ છે જેનો રાજા ઉમદા ગુણ લક્ષણ વાળો છે અને જેના નેતાઓ વધુ પડતું ખાતા નથી કે પીધે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આળસથી છાપરું નમી પડે છે; અને આળસુ હાથ ઘરમાં છિદ્ર વાટે ચૂવા દ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ઉજાણી મોજમજાને માટે ગોઠવવામાં આવે છે, અને દ્રાક્ષારસ જીવનને ખુશી આપે છે. પૈસાથી બધું જ મળ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રાજાને કે ધનવાનને તારા મનમાં પણ શાપ ન આપીશ; કારણ કે, વાયુચર પક્ષી તે સાંભળીને વાત લઇ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2026-10-20T04:37:30Z</dcterms:created>
  <dcterms:modified xsi:type="dcterms:W3CDTF">2026-10-20T04:37:30Z</dcterms:modified>
  <dc:title>સભાસિહક્ષક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