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Override PartName="/ppt/slides/slide74.xml" ContentType="application/vnd.openxmlformats-officedocument.presentationml.slide+xml"/>
  <Override PartName="/ppt/notesSlides/notesSlide74.xml" ContentType="application/vnd.openxmlformats-officedocument.presentationml.notesSlide+xml"/>
  <Override PartName="/ppt/slides/slide75.xml" ContentType="application/vnd.openxmlformats-officedocument.presentationml.slide+xml"/>
  <Override PartName="/ppt/notesSlides/notesSlide75.xml" ContentType="application/vnd.openxmlformats-officedocument.presentationml.notesSlide+xml"/>
  <Override PartName="/ppt/slides/slide76.xml" ContentType="application/vnd.openxmlformats-officedocument.presentationml.slide+xml"/>
  <Override PartName="/ppt/notesSlides/notesSlide76.xml" ContentType="application/vnd.openxmlformats-officedocument.presentationml.notesSlide+xml"/>
  <Override PartName="/ppt/slides/slide77.xml" ContentType="application/vnd.openxmlformats-officedocument.presentationml.slide+xml"/>
  <Override PartName="/ppt/notesSlides/notesSlide77.xml" ContentType="application/vnd.openxmlformats-officedocument.presentationml.notesSlide+xml"/>
  <Override PartName="/ppt/slides/slide78.xml" ContentType="application/vnd.openxmlformats-officedocument.presentationml.slide+xml"/>
  <Override PartName="/ppt/notesSlides/notesSlide7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  <p:sldId id="332" r:id="rId79"/>
    <p:sldId id="333" r:id="rId8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slide" Target="slides/slide75.xml"/>
  <Relationship Id="rId78" Type="http://schemas.openxmlformats.org/officeDocument/2006/relationships/slide" Target="slides/slide76.xml"/>
  <Relationship Id="rId79" Type="http://schemas.openxmlformats.org/officeDocument/2006/relationships/slide" Target="slides/slide77.xml"/>
  <Relationship Id="rId80" Type="http://schemas.openxmlformats.org/officeDocument/2006/relationships/slide" Target="slides/slide78.xml"/>
  <Relationship Id="rId81" Type="http://schemas.openxmlformats.org/officeDocument/2006/relationships/presProps" Target="presProps.xml"/>
  <Relationship Id="rId82" Type="http://schemas.openxmlformats.org/officeDocument/2006/relationships/viewProps" Target="viewProps.xml"/>
  <Relationship Id="rId8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யோசியாவின் குமாரனாகிய யோயாக்கீம் என்னும் யூதா ராஜாவின் நாலாம் வருஷத்திலே கர்த்தரால் எரேமியாவுக்கு உண்டான வார்த்தை என்னவென்றால்: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யோசியாவின் குமாரனாகிய யோயாக்கீம் என்னும் யூதா ராஜாவின் நாலாம் வருஷத்திலே கர்த்தரால் எரேமியாவுக்கு உண்டான வார்த்தை என்னவென்றால்: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 ஒரு புஸ்தகச் சுருளை எடுத்து, யோசியாவின் நாட்களிலே நான் உன்னுடனே பேசின நாள் முதற்கொண்டு இந்நாள்மட்டும் இஸ்ரவேலைக்குறித்தும், யூதாவைக்குறித்தும், சகல ஜாதிகளைக் குறித்தும் உன்னோடே சொன்ன எல்லா வார்த்தைகளையும் அதிலே எழுது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 ஒரு புஸ்தகச் சுருளை எடுத்து, யோசியாவின் நாட்களிலே நான் உன்னுடனே பேசின நாள் முதற்கொண்டு இந்நாள்மட்டும் இஸ்ரவேலைக்குறித்தும், யூதாவைக்குறித்தும், சகல ஜாதிகளைக் குறித்தும் உன்னோடே சொன்ன எல்லா வார்த்தைகளையும் அதிலே எழுது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 ஒரு புஸ்தகச் சுருளை எடுத்து, யோசியாவின் நாட்களிலே நான் உன்னுடனே பேசின நாள் முதற்கொண்டு இந்நாள்மட்டும் இஸ்ரவேலைக்குறித்தும், யூதாவைக்குறித்தும், சகல ஜாதிகளைக் குறித்தும் உன்னோடே சொன்ன எல்லா வார்த்தைகளையும் அதிலே எழுது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யூதாவின் குடும்பத்தார், அவரவர் தங்கள் பொல்லாத வழியைவிட்டுத் திரும்பும்படியாகவும், தங்களுக்கு நான் செய்ய நினைத்திருக்கிற தீங்குகளைக் குறித்து ஒருவேளை அவர்கள் கேட்பார்கள் என்றார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யூதாவின் குடும்பத்தார், அவரவர் தங்கள் பொல்லாத வழியைவிட்டுத் திரும்பும்படியாகவும், தங்களுக்கு நான் செய்ய நினைத்திருக்கிற தீங்குகளைக் குறித்து ஒருவேளை அவர்கள் கேட்பார்கள் என்றார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யூதாவின் குடும்பத்தார், அவரவர் தங்கள் பொல்லாத வழியைவிட்டுத் திரும்பும்படியாகவும், தங்களுக்கு நான் செய்ய நினைத்திருக்கிற தீங்குகளைக் குறித்து ஒருவேளை அவர்கள் கேட்பார்கள் என்றார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ொழுது எரேமியா நேரியாவின் குமாரனாகிய பாருக்கை அழைத்தான்; பாருக்கு என்பவன் கர்த்தர் எரேமியாவுடனே சொல்லிவந்த எல்லா வார்த்தைகளையும் அவன் வாய் சொல்ல ஒரு புஸ்தகச் சுருளில் எழுதினா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ொழுது எரேமியா நேரியாவின் குமாரனாகிய பாருக்கை அழைத்தான்; பாருக்கு என்பவன் கர்த்தர் எரேமியாவுடனே சொல்லிவந்த எல்லா வார்த்தைகளையும் அவன் வாய் சொல்ல ஒரு புஸ்தகச் சுருளில் எழுதினா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பின்பு எரேமியா பாருக்கை நோக்கி: நான் அடைக்கப்பட்டவன்; நான் கர்த்தருடைய ஆலயத்துக்குள் பிரவேசிக்கக் கூடாது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ீ உள்ளே பிரவேசித்து, என் வாய் சொல்ல நீ எழுதின சுருளிலுள்ள கர்த்தருடைய வார்த்தைகளைக் கர்த்தருடைய ஆலயத்தில் உபவாச நாளிலே ஜனங்களுடைய செவிகள் கேட்க வாசிப்பதுமன்றி, தங்கள் பட்டணங்களிலிருந்து வருகிற எல்லா யூதா கோத்திரத்தாரும் கேட்கும்படி அவைகளை வாசிப்பாயாக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ீ உள்ளே பிரவேசித்து, என் வாய் சொல்ல நீ எழுதின சுருளிலுள்ள கர்த்தருடைய வார்த்தைகளைக் கர்த்தருடைய ஆலயத்தில் உபவாச நாளிலே ஜனங்களுடைய செவிகள் கேட்க வாசிப்பதுமன்றி, தங்கள் பட்டணங்களிலிருந்து வருகிற எல்லா யூதா கோத்திரத்தாரும் கேட்கும்படி அவைகளை வாசிப்பாயாக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ீ உள்ளே பிரவேசித்து, என் வாய் சொல்ல நீ எழுதின சுருளிலுள்ள கர்த்தருடைய வார்த்தைகளைக் கர்த்தருடைய ஆலயத்தில் உபவாச நாளிலே ஜனங்களுடைய செவிகள் கேட்க வாசிப்பதுமன்றி, தங்கள் பட்டணங்களிலிருந்து வருகிற எல்லா யூதா கோத்திரத்தாரும் கேட்கும்படி அவைகளை வாசிப்பாயாக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ஒருவேளை அவர்கள் கர்த்தருடைய முகத்துக்கு முன்பாகப் பணிந்து விண்ணப்பம்பண்ணி, அவரவர் தங்கள் பொல்லாத வழியை விட்டுத் திரும்புவார்கள்; கர்த்தர் இந்த ஜனத்துக்கு விரோதமாகக் கூறியிருக்கிற கோபமும் உக்கிரமும் பெரியது என்று சொன்னா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ஒருவேளை அவர்கள் கர்த்தருடைய முகத்துக்கு முன்பாகப் பணிந்து விண்ணப்பம்பண்ணி, அவரவர் தங்கள் பொல்லாத வழியை விட்டுத் திரும்புவார்கள்; கர்த்தர் இந்த ஜனத்துக்கு விரோதமாகக் கூறியிருக்கிற கோபமும் உக்கிரமும் பெரியது என்று சொன்னா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ப்படியே நேரியாவின் குமாரனாகிய பாருக்கு அந்தப் புஸ்தகத்தில், கர்த்தருடைய ஆலயத்தில், கர்த்தருடைய வார்த்தைகளை வாசிக்கும்படி எரேமியா தீர்க்கதரிசி தனக்குக் கற்பித்தபடியெல்லாம் செய்தா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ப்படியே நேரியாவின் குமாரனாகிய பாருக்கு அந்தப் புஸ்தகத்தில், கர்த்தருடைய ஆலயத்தில், கர்த்தருடைய வார்த்தைகளை வாசிக்கும்படி எரேமியா தீர்க்கதரிசி தனக்குக் கற்பித்தபடியெல்லாம் செய்த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யோசியாவின் குமாரனாகிய யோயாக்கீம் என்னும் யூதா ராஜாவின் ஐந்தாம் வருஷத்து ஒன்பதாம் மாதத்திலே, எருசலேமிலிருக்கிற எல்லா ஜனத்துக்கும், யூதாவின் பட்டணங்களிலிருந்து எருசலேமுக்கு வருகிற எல்லா ஜனத்துக்கும், கர்த்தருக்கு முன்பாக உபவாசம் செய்யவேண்டுமென்று கூறப்பட்டது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யோசியாவின் குமாரனாகிய யோயாக்கீம் என்னும் யூதா ராஜாவின் ஐந்தாம் வருஷத்து ஒன்பதாம் மாதத்திலே, எருசலேமிலிருக்கிற எல்லா ஜனத்துக்கும், யூதாவின் பட்டணங்களிலிருந்து எருசலேமுக்கு வருகிற எல்லா ஜனத்துக்கும், கர்த்தருக்கு முன்பாக உபவாசம் செய்யவேண்டுமென்று கூறப்பட்டது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ொழுது பாருக்கு கர்த்தருடைய ஆலயத்தின் மேற்பிராகாரத்தில், கர்த்தருடைய ஆலயத்து வாசலின் நடைக்கு அருகான சாப்பானுடைய குமாரனாகிய கெமரியா என்னும் சம்பிரதியின் அறையிலே, அந்தப் புஸ்தகத்திலுள்ள எரேமியாவின் வார்த்தைகளை ஜனங்கள் எல்லாரும் கேட்க வாசித்தா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ொழுது பாருக்கு கர்த்தருடைய ஆலயத்தின் மேற்பிராகாரத்தில், கர்த்தருடைய ஆலயத்து வாசலின் நடைக்கு அருகான சாப்பானுடைய குமாரனாகிய கெமரியா என்னும் சம்பிரதியின் அறையிலே, அந்தப் புஸ்தகத்திலுள்ள எரேமியாவின் வார்த்தைகளை ஜனங்கள் எல்லாரும் கேட்க வாசித்தா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ொழுது பாருக்கு கர்த்தருடைய ஆலயத்தின் மேற்பிராகாரத்தில், கர்த்தருடைய ஆலயத்து வாசலின் நடைக்கு அருகான சாப்பானுடைய குமாரனாகிய கெமரியா என்னும் சம்பிரதியின் அறையிலே, அந்தப் புஸ்தகத்திலுள்ள எரேமியாவின் வார்த்தைகளை ஜனங்கள் எல்லாரும் கேட்க வாசித்தா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சாப்பானுடைய குமாரனாகிய கெமரியாவின் மகன் மிகாயா அந்தப் புஸ்தகத்திலுள்ள கர்த்தருடைய வார்த்தைகளையெல்லாம் வாசிக்கக் கேட்டபோது,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ராஜா அந்தச் சுருளையும், அதிலே எரேமியாவின் வாய் சொல்லப் பாருக்கு எழுதியிருந்த வார்த்தைகளையும் சுட்டெரித்த பின்பு, எரேமியாவுக்குக் கர்த்தருடைய வார்த்தை உண்டாகி, அவர்: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ராஜா அந்தச் சுருளையும், அதிலே எரேமியாவின் வாய் சொல்லப் பாருக்கு எழுதியிருந்த வார்த்தைகளையும் சுட்டெரித்த பின்பு, எரேமியாவுக்குக் கர்த்தருடைய வார்த்தை உண்டாகி, அவர்: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ராஜா அந்தச் சுருளையும், அதிலே எரேமியாவின் வாய் சொல்லப் பாருக்கு எழுதியிருந்த வார்த்தைகளையும் சுட்டெரித்த பின்பு, எரேமியாவுக்குக் கர்த்தருடைய வார்த்தை உண்டாகி, அவர்: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ன் ராஜாவின் அரமனைக்குப் போய், சம்பிரதியின் அறையில் பிரவேசித்தான்; இதோ, அங்கே எல்லாப் பிரபுக்களும் சம்பிரதியாகிய எலிசாமாவும் செமாயாவின் குமாரன் குமாரனாகிய தெலாயாவும், அக்போரின் குமாரனாகிய எஸ்தாத்தனும், சாப்பனின் குமாரனாகிய கெமரியாவும், அனனியாவின் குமாரனாகிய சிதேக்கியாவும், மற்ற எல்லாப் பிரபுக்களும் உட்கார்ந்திருந்தார்க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ன் ராஜாவின் அரமனைக்குப் போய், சம்பிரதியின் அறையில் பிரவேசித்தான்; இதோ, அங்கே எல்லாப் பிரபுக்களும் சம்பிரதியாகிய எலிசாமாவும் செமாயாவின் குமாரன் குமாரனாகிய தெலாயாவும், அக்போரின் குமாரனாகிய எஸ்தாத்தனும், சாப்பனின் குமாரனாகிய கெமரியாவும், அனனியாவின் குமாரனாகிய சிதேக்கியாவும், மற்ற எல்லாப் பிரபுக்களும் உட்கார்ந்திருந்தார்க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ன் ராஜாவின் அரமனைக்குப் போய், சம்பிரதியின் அறையில் பிரவேசித்தான்; இதோ, அங்கே எல்லாப் பிரபுக்களும் சம்பிரதியாகிய எலிசாமாவும் செமாயாவின் குமாரன் குமாரனாகிய தெலாயாவும், அக்போரின் குமாரனாகிய எஸ்தாத்தனும், சாப்பனின் குமாரனாகிய கெமரியாவும், அனனியாவின் குமாரனாகிய சிதேக்கியாவும், மற்ற எல்லாப் பிரபுக்களும் உட்கார்ந்திருந்தார்கள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ன் ராஜாவின் அரமனைக்குப் போய், சம்பிரதியின் அறையில் பிரவேசித்தான்; இதோ, அங்கே எல்லாப் பிரபுக்களும் சம்பிரதியாகிய எலிசாமாவும் செமாயாவின் குமாரன் குமாரனாகிய தெலாயாவும், அக்போரின் குமாரனாகிய எஸ்தாத்தனும், சாப்பனின் குமாரனாகிய கெமரியாவும், அனனியாவின் குமாரனாகிய சிதேக்கியாவும், மற்ற எல்லாப் பிரபுக்களும் உட்கார்ந்திருந்தார்கள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நீ திரும்ப வேறொரு சுருளை எடுத்து, யூதாவின் ராஜாவாகிய யோயாக்கீம் சுட்டெரித்த முதலாம் சுருளிலிருந்த முந்தின வார்த்தைகளையெல்லாம் அதிலே எழுது என்றார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பாருக்கு ஜனத்தின் செவிகள் கேட்கப் புஸ்தகத்திலுள்ளவைகளை வாசிக்கையில், தான் கேட்ட எல்லா வார்த்தைகளையும் மிகாயா அவர்களுக்குத் தெரிவித்தா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ொழுது எல்லாப் பிரபுக்களும் கூஷியின் குமாரனாகிய செலேமியாவின் மகனான நெத்தானியாவினுடைய குமாரனாயிருக்கிற யெகுதியைப் பாருக்கினிடத்தில் அனுப்பி, ஜனங்கள் கேட்க நீ வாசித்துக்கொண்டிருந்த சுருளை உன் கையில் எடுத்துக் கொண்டுவா என்று சொல்லச் சொன்னார்கள்; ஆகையால் நேரியாவின் குமாரனாகிய பாருக்கு சுருளைத் தன் கையில் எடுத்துக்கொண்டு, அவர்களிடத்துக்கு வந்தா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ொழுது எல்லாப் பிரபுக்களும் கூஷியின் குமாரனாகிய செலேமியாவின் மகனான நெத்தானியாவினுடைய குமாரனாயிருக்கிற யெகுதியைப் பாருக்கினிடத்தில் அனுப்பி, ஜனங்கள் கேட்க நீ வாசித்துக்கொண்டிருந்த சுருளை உன் கையில் எடுத்துக் கொண்டுவா என்று சொல்லச் சொன்னார்கள்; ஆகையால் நேரியாவின் குமாரனாகிய பாருக்கு சுருளைத் தன் கையில் எடுத்துக்கொண்டு, அவர்களிடத்துக்கு வந்தா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ொழுது எல்லாப் பிரபுக்களும் கூஷியின் குமாரனாகிய செலேமியாவின் மகனான நெத்தானியாவினுடைய குமாரனாயிருக்கிற யெகுதியைப் பாருக்கினிடத்தில் அனுப்பி, ஜனங்கள் கேட்க நீ வாசித்துக்கொண்டிருந்த சுருளை உன் கையில் எடுத்துக் கொண்டுவா என்று சொல்லச் சொன்னார்கள்; ஆகையால் நேரியாவின் குமாரனாகிய பாருக்கு சுருளைத் தன் கையில் எடுத்துக்கொண்டு, அவர்களிடத்துக்கு வந்தா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ர்கள் அவனை நோக்கி: நீ உட்கார்ந்துகொண்டு, நாங்கள் கேட்க வாசியென்றார்கள்; அவர்கள் கேட்க வாசித்தா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ர்கள் அவனை நோக்கி: நீ உட்கார்ந்துகொண்டு, நாங்கள் கேட்க வாசியென்றார்கள்; அவர்கள் கேட்க வாசித்தா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ப்பொழுது அவர்கள் எல்லா வார்த்தைகளையும் கேட்கையில் பயமுற்றவர்களாய் ஒருவரையொருவர் பார்த்து, பாருக்கை நோக்கி: இந்த எல்லா வார்த்தைகளையும் ராஜாவுக்கு நிச்சயமாய் அறிவிப்போம் என்றார்கள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ப்பொழுது அவர்கள் எல்லா வார்த்தைகளையும் கேட்கையில் பயமுற்றவர்களாய் ஒருவரையொருவர் பார்த்து, பாருக்கை நோக்கி: இந்த எல்லா வார்த்தைகளையும் ராஜாவுக்கு நிச்சயமாய் அறிவிப்போம் என்றார்கள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ன் வாய் சொல்ல, நீ இந்த வார்த்தைகளையெல்லாம் எவ்விதமாய் எழுதினாய் அதை எங்களுக்குச் சொல் என்று பாருக்கைக் கேட்டார்கள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ன் வாய் சொல்ல, நீ இந்த வார்த்தைகளையெல்லாம் எவ்விதமாய் எழுதினாய் அதை எங்களுக்குச் சொல் என்று பாருக்கைக் கேட்டார்கள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தற்கு பாருக்கு: அவர் தமது வாயினால் இந்த எல்லா வார்த்தைகளையும் உரைத்து, என்னுடனே சொன்னார், நான் மையினால் புஸ்தகத்தில் எழுதினேன் என்றான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தற்கு பாருக்கு: அவர் தமது வாயினால் இந்த எல்லா வார்த்தைகளையும் உரைத்து, என்னுடனே சொன்னார், நான் மையினால் புஸ்தகத்தில் எழுதினேன் என்றான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ப்பொழுது பிரபுக்கள் பாருக்கை நோக்கி: நீயும் எரேமியாவும் போய் ஒளித்துக்கொள்ளுங்கள்; நீங்கள் இருக்கும் இடத்தை ஒருவரும் அறியப்படாது என்று சொல்லி,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ப்பொழுது பிரபுக்கள் பாருக்கை நோக்கி: நீயும் எரேமியாவும் போய் ஒளித்துக்கொள்ளுங்கள்; நீங்கள் இருக்கும் இடத்தை ஒருவரும் அறியப்படாது என்று சொல்லி,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சுருளைச் சம்பிரதியாகிய எலிசாமாவின் அறையிலே வைத்து, ராஜாவினிடத்துக்கு அரமனையிலே போய், ராஜாவின் செவிகளுக்கு இந்த வார்த்தைகளையெல்லாம் அறிவித்தார்கள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ப்பொழுது ராஜா அந்தச் சுருளை எடுத்துக்கொண்டுவர யெகுதியை அனுப்பினான்; யெகுதி அதைச் சம்பிரதியாகிய எலிசாமாவின் அறையிலிருந்து எடுத்துக்கொண்டுவந்து, ராஜா கேட்கவும், ராஜாவினிடத்தில் நின்ற எல்லாப் பிரபுக்களும் கேட்கவும் வாசித்தான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ப்பொழுது ராஜா அந்தச் சுருளை எடுத்துக்கொண்டுவர யெகுதியை அனுப்பினான்; யெகுதி அதைச் சம்பிரதியாகிய எலிசாமாவின் அறையிலிருந்து எடுத்துக்கொண்டுவந்து, ராஜா கேட்கவும், ராஜாவினிடத்தில் நின்ற எல்லாப் பிரபுக்களும் கேட்கவும் வாசித்தான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ப்பொழுது ராஜா அந்தச் சுருளை எடுத்துக்கொண்டுவர யெகுதியை அனுப்பினான்; யெகுதி அதைச் சம்பிரதியாகிய எலிசாமாவின் அறையிலிருந்து எடுத்துக்கொண்டுவந்து, ராஜா கேட்கவும், ராஜாவினிடத்தில் நின்ற எல்லாப் பிரபுக்களும் கேட்கவும் வாசித்தான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மேலும் நீ யூதாவின் ராஜாவாகிய யோயாக்கீமை நோக்கி: பாபிலோன் ராஜா நிச்சயமாய் வருவான் என்பதையும், அவன் இந்தத் தேசத்தை அழித்து அதிலிருந்து மனுஷரையும் மிருகங்களையும் ஒழியப்பண்ணுவான் என்பதையும் நீ அதில் எழுதினதேதென்று சொல்லி, அந்தச் சுருளை நீ சுட்டெரித்தாயே என்று கர்த்தர் சொல்லுகிறார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மேலும் நீ யூதாவின் ராஜாவாகிய யோயாக்கீமை நோக்கி: பாபிலோன் ராஜா நிச்சயமாய் வருவான் என்பதையும், அவன் இந்தத் தேசத்தை அழித்து அதிலிருந்து மனுஷரையும் மிருகங்களையும் ஒழியப்பண்ணுவான் என்பதையும் நீ அதில் எழுதினதேதென்று சொல்லி, அந்தச் சுருளை நீ சுட்டெரித்தாயே என்று கர்த்தர் சொல்லுகிறார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மேலும் நீ யூதாவின் ராஜாவாகிய யோயாக்கீமை நோக்கி: பாபிலோன் ராஜா நிச்சயமாய் வருவான் என்பதையும், அவன் இந்தத் தேசத்தை அழித்து அதிலிருந்து மனுஷரையும் மிருகங்களையும் ஒழியப்பண்ணுவான் என்பதையும் நீ அதில் எழுதினதேதென்று சொல்லி, அந்தச் சுருளை நீ சுட்டெரித்தாயே என்று கர்த்தர் சொல்லுகிறார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ஒன்பதாம் மாதத்திலே ராஜா, குளிர்காலத்துக்குத் தங்கும் வீட்டில் உட்கார்ந்திருந்தான்; அவனுக்கு முன்பாகக் கணப்பு மூட்டியிருந்தது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ஒன்பதாம் மாதத்திலே ராஜா, குளிர்காலத்துக்குத் தங்கும் வீட்டில் உட்கார்ந்திருந்தான்; அவனுக்கு முன்பாகக் கணப்பு மூட்டியிருந்தது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ஆகையால் யூதாவின் ராஜாவாகிய யோயாக்கீமைக் குறித்து; தாவீதின் சிங்காசனத்தின்மேல் உட்காரும்படி அவன் வம்சத்தில் ஒருவனும் இரான்; அவனுடைய பிரேதமோவென்றால், பகலின் உஷ்ணத்துக்கும் இரவின் குளிருக்கும் எறிந்துவிடப்பட்டுக்கிடக்கும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ஆகையால் யூதாவின் ராஜாவாகிய யோயாக்கீமைக் குறித்து; தாவீதின் சிங்காசனத்தின்மேல் உட்காரும்படி அவன் வம்சத்தில் ஒருவனும் இரான்; அவனுடைய பிரேதமோவென்றால், பகலின் உஷ்ணத்துக்கும் இரவின் குளிருக்கும் எறிந்துவிடப்பட்டுக்கிடக்கும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ஆகையால் யூதாவின் ராஜாவாகிய யோயாக்கீமைக் குறித்து; தாவீதின் சிங்காசனத்தின்மேல் உட்காரும்படி அவன் வம்சத்தில் ஒருவனும் இரான்; அவனுடைய பிரேதமோவென்றால், பகலின் உஷ்ணத்துக்கும் இரவின் குளிருக்கும் எறிந்துவிடப்பட்டுக்கிடக்கும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ஆகையால் யூதாவின் ராஜாவாகிய யோயாக்கீமைக் குறித்து; தாவீதின் சிங்காசனத்தின்மேல் உட்காரும்படி அவன் வம்சத்தில் ஒருவனும் இரான்; அவனுடைய பிரேதமோவென்றால், பகலின் உஷ்ணத்துக்கும் இரவின் குளிருக்கும் எறிந்துவிடப்பட்டுக்கிடக்கும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யெகுதி மூன்று நாலு பத்திகளை வாசித்த பின்பு, ராஜா ஒரு சூரிக்கத்தியினால் அதை அறுத்து, சுருளனைத்தும் கணப்பிலுள்ள அக்கினியிலே வெந்து போகும்படி, கணப்பிலிருந்த அக்கினியில் எறிந்துபோட்டான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யெகுதி மூன்று நாலு பத்திகளை வாசித்த பின்பு, ராஜா ஒரு சூரிக்கத்தியினால் அதை அறுத்து, சுருளனைத்தும் கணப்பிலுள்ள அக்கினியிலே வெந்து போகும்படி, கணப்பிலிருந்த அக்கினியில் எறிந்துபோட்டான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யெகுதி மூன்று நாலு பத்திகளை வாசித்த பின்பு, ராஜா ஒரு சூரிக்கத்தியினால் அதை அறுத்து, சுருளனைத்தும் கணப்பிலுள்ள அக்கினியிலே வெந்து போகும்படி, கணப்பிலிருந்த அக்கினியில் எறிந்துபோட்டான்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நான் அவனிடத்திலும், அவன் சந்ததியினிடத்திலும், அவன் பிரபுக்களினிடத்திலும் அவர்கள் அக்கிரமத்தை விசாரித்து, அவன்மேலும் எருசலேமின் குடிகள்மேலும், யூதா மனுஷர்மேலும், நான் அவர்களுக்குச் சொன்னதும், அவர்கள் கேளாமற்போனதுமான தீங்கனைத்தையும் வரப்பண்ணுவேன் என்று கர்த்தர் சொல்லுகிறார் என்று சொல் என்றார்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நான் அவனிடத்திலும், அவன் சந்ததியினிடத்திலும், அவன் பிரபுக்களினிடத்திலும் அவர்கள் அக்கிரமத்தை விசாரித்து, அவன்மேலும் எருசலேமின் குடிகள்மேலும், யூதா மனுஷர்மேலும், நான் அவர்களுக்குச் சொன்னதும், அவர்கள் கேளாமற்போனதுமான தீங்கனைத்தையும் வரப்பண்ணுவேன் என்று கர்த்தர் சொல்லுகிறார் என்று சொல் என்றார்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நான் அவனிடத்திலும், அவன் சந்ததியினிடத்திலும், அவன் பிரபுக்களினிடத்திலும் அவர்கள் அக்கிரமத்தை விசாரித்து, அவன்மேலும் எருசலேமின் குடிகள்மேலும், யூதா மனுஷர்மேலும், நான் அவர்களுக்குச் சொன்னதும், அவர்கள் கேளாமற்போனதுமான தீங்கனைத்தையும் வரப்பண்ணுவேன் என்று கர்த்தர் சொல்லுகிறார் என்று சொல் என்றார்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நான் அவனிடத்திலும், அவன் சந்ததியினிடத்திலும், அவன் பிரபுக்களினிடத்திலும் அவர்கள் அக்கிரமத்தை விசாரித்து, அவன்மேலும் எருசலேமின் குடிகள்மேலும், யூதா மனுஷர்மேலும், நான் அவர்களுக்குச் சொன்னதும், அவர்கள் கேளாமற்போனதுமான தீங்கனைத்தையும் வரப்பண்ணுவேன் என்று கர்த்தர் சொல்லுகிறார் என்று சொல் என்றார்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ராஜாவாயினும் அந்த வார்த்தைகளையெல்லாம் கேட்ட அவனுடைய சகல ஊழியக்காரராயினும் பயப்படவுமில்லை, தங்கள் வஸ்திரங்களைக் கிழித்துக்கொள்ளவுமில்லை.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ராஜாவாயினும் அந்த வார்த்தைகளையெல்லாம் கேட்ட அவனுடைய சகல ஊழியக்காரராயினும் பயப்படவுமில்லை, தங்கள் வஸ்திரங்களைக் கிழித்துக்கொள்ளவுமில்லை.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அப்பொழுது எரேமியா வேறொரு சுருளை எடுத்து, அதை நேரியாவின் குமாரனாகிய பாருக்கு என்னும் சம்பிரதியினிடத்தில் கொடுத்தான்; அவன் யூதாவின் ராஜாவாகிய யோயாக்கீம் அக்கினியால் சுட்டெரித்த புஸ்தகத்தின் வார்த்தைகளையெல்லாம், அதிலே எரேமியாவின் வாய் சொல்ல எழுதினான்; இன்னும் அவைகளுக்கொத்த அநேகம் வார்த்தைகளும் அவைகளோடே சேர்க்கப்பட்டது.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அப்பொழுது எரேமியா வேறொரு சுருளை எடுத்து, அதை நேரியாவின் குமாரனாகிய பாருக்கு என்னும் சம்பிரதியினிடத்தில் கொடுத்தான்; அவன் யூதாவின் ராஜாவாகிய யோயாக்கீம் அக்கினியால் சுட்டெரித்த புஸ்தகத்தின் வார்த்தைகளையெல்லாம், அதிலே எரேமியாவின் வாய் சொல்ல எழுதினான்; இன்னும் அவைகளுக்கொத்த அநேகம் வார்த்தைகளும் அவைகளோடே சேர்க்கப்பட்டது.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அப்பொழுது எரேமியா வேறொரு சுருளை எடுத்து, அதை நேரியாவின் குமாரனாகிய பாருக்கு என்னும் சம்பிரதியினிடத்தில் கொடுத்தான்; அவன் யூதாவின் ராஜாவாகிய யோயாக்கீம் அக்கினியால் சுட்டெரித்த புஸ்தகத்தின் வார்த்தைகளையெல்லாம், அதிலே எரேமியாவின் வாய் சொல்ல எழுதினான்; இன்னும் அவைகளுக்கொத்த அநேகம் வார்த்தைகளும் அவைகளோடே சேர்க்கப்பட்டது.]]></a:t>
            </a:r>
          </a:p>
        </p:txBody>
      </p:sp>
    </p:spTree>
  </p:cSld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எல்நாத்தானும், தெலாயாவும், கெமரியாவுமோ: அந்தச் சுருளைச் சுட்டெரிக்க வேண்டாம் என்று ராஜாவினிடத்தில் விண்ணப்பம் பண்ணினார்கள்; ஆனாலும் அவர்களுக்கு அவன் செவிகொடாமல்,]]></a:t>
            </a:r>
          </a:p>
        </p:txBody>
      </p:sp>
    </p:spTree>
  </p:cSld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எல்நாத்தானும், தெலாயாவும், கெமரியாவுமோ: அந்தச் சுருளைச் சுட்டெரிக்க வேண்டாம் என்று ராஜாவினிடத்தில் விண்ணப்பம் பண்ணினார்கள்; ஆனாலும் அவர்களுக்கு அவன் செவிகொடாமல்,]]></a:t>
            </a:r>
          </a:p>
        </p:txBody>
      </p:sp>
    </p:spTree>
  </p:cSld>
</p:notes>
</file>

<file path=ppt/notesSlides/notesSlide7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பாருக்கு என்னும் சம்பிரதியையும் எரேமியா தீர்க்கதரிசியையும் பிடிக்கும்படிக்கு, ராஜா அம்மெலேகின் குமாரனாகிய யொமெயேலுக்கும், அஸ்ரியேலின் குமாரனாகிய செராயாவுக்கும், அப்தெயேலின் குமாரனாகிய செலேமியாவுக்கும் கட்டளை கொடுத்தான்; ஆனாலும் கர்த்தர் அவர்களை மறைத்தார்.]]></a:t>
            </a:r>
          </a:p>
        </p:txBody>
      </p:sp>
    </p:spTree>
  </p:cSld>
</p:notes>
</file>

<file path=ppt/notesSlides/notesSlide7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பாருக்கு என்னும் சம்பிரதியையும் எரேமியா தீர்க்கதரிசியையும் பிடிக்கும்படிக்கு, ராஜா அம்மெலேகின் குமாரனாகிய யொமெயேலுக்கும், அஸ்ரியேலின் குமாரனாகிய செராயாவுக்கும், அப்தெயேலின் குமாரனாகிய செலேமியாவுக்கும் கட்டளை கொடுத்தான்; ஆனாலும் கர்த்தர் அவர்களை மறைத்தார்.]]></a:t>
            </a:r>
          </a:p>
        </p:txBody>
      </p:sp>
    </p:spTree>
  </p:cSld>
</p:notes>
</file>

<file path=ppt/notesSlides/notesSlide7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பாருக்கு என்னும் சம்பிரதியையும் எரேமியா தீர்க்கதரிசியையும் பிடிக்கும்படிக்கு, ராஜா அம்மெலேகின் குமாரனாகிய யொமெயேலுக்கும், அஸ்ரியேலின் குமாரனாகிய செராயாவுக்கும், அப்தெயேலின் குமாரனாகிய செலேமியாவுக்கும் கட்டளை கொடுத்தான்; ஆனாலும் கர்த்தர் அவர்களை மறைத்தார்.]]></a:t>
            </a:r>
          </a:p>
        </p:txBody>
      </p:sp>
    </p:spTree>
  </p:cSld>
</p:notes>
</file>

<file path=ppt/notesSlides/notesSlide7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பாருக்கு என்னும் சம்பிரதியையும் எரேமியா தீர்க்கதரிசியையும் பிடிக்கும்படிக்கு, ராஜா அம்மெலேகின் குமாரனாகிய யொமெயேலுக்கும், அஸ்ரியேலின் குமாரனாகிய செராயாவுக்கும், அப்தெயேலின் குமாரனாகிய செலேமியாவுக்கும் கட்டளை கொடுத்தான்; ஆனாலும் கர்த்தர் அவர்களை மறைத்த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0412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2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3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4.xml"/>
</Relationships>

</file>

<file path=ppt/slides/_rels/slide7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5.xml"/>
</Relationships>

</file>

<file path=ppt/slides/_rels/slide7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6.xml"/>
</Relationships>

</file>

<file path=ppt/slides/_rels/slide7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7.xml"/>
</Relationships>

</file>

<file path=ppt/slides/_rels/slide7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6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যিহূদার রাজা য়োশিযের পুত্র যিহোয়াকীম যখন তার রাজত্বকালের চতুর্থ বছরে পা দিয়েছে তখন প্রভুর এ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6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ার্তা যিরমিয়র কাছে এসেছিল| এই হল প্রভুর বার্তা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6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“যিরমিয়, আমি তোমাকে য়ে সমস্ত বাণী শুনিয়েছি তা সব একটি পাকানো পুঁথিতে লিখে রাখো| যিহূদ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6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স্রায়েল এবং অন্যান্য দেশগুলি সম্বন্ধে যা যা বলেছি তাও লিখে রাখো| য়োশিযের রাজত্বকাল থেকে আজ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6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র্য়ন্ত য়ে কথা বলেছি তার সব অক্ষরে অক্ষরে লিখে রাখো তোমার খাতায়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যিহূদার পরিবারের জন্য আমি য়ে সমস্ত বাজে জিনিষের পরিকল্পনা করেছি তা হয়তো তারা জানতে পারবে এব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6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য়তো তারা খারাপ কাজ করা বন্ধ করবে| যদি তারা তাই করে তাহলে আমি তাদের ক্ষমা করব| ক্ষমা করে দেব ত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6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মস্ত পাপ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6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তাই যিরমিয় বারূককে ডাকল| বারূক ছিল নেরিযের পুত্র| যিরমিয় প্রভুর বার্তা বলছিল| যিরমিয় যখন সে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6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ার্তাগুলি বলছিল তখন বারূক তা খাতায় লিখে নিচ্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6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তখন যিরমিয় বারূককে বলেছিল, “আমি প্রভুর উপাসনা গৃহে য়েতে পারব না| আমার সেখানে যাওয়া নিষেধ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6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তাই আমি চাই তুমি প্রভুর উপাসনা গৃহে যাও| সেখানে একটি উপবাসের দিন যাও এবং এই পুঁথি থেকে প্রভু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6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থাগুলি লোকেদের পড়ে শোনাও| আমি যা বলেছি তুমি তা লিখেছো এগুলো সবই প্রভুর বার্তা| যাও গিয়ে যিহূদ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6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ভিন্ন শহর থেকে জেরুশালেমে আসা সমস্ত লোককে এই বার্তা খাতা থেকে পাঠ করে শোনাও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6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হয়তো লোকরা প্রভুর কাছে এসে সাহায্য চাইবে| হয়তো তারা তাদের অসত্‌ কাজগুলি করা বন্ধ করবে| প্রভ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গেই ঘোষণা করেছিলেন য়ে তিনি তাদের ওপর প্রচণ্ড রুদ্ধ হয়ে আছেন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6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সুতরাং বারূক তাই করল যা তাকে ভাব্বাদী যিরমিয় করতে বলেছিল| সুরূক প্রভুর উপাসনাগৃহে খাতায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6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িপিবদ্ধ করা প্রভুর বার্তা উচ্চস্বরে পাঠ করতে লাগ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6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যিহোয়াকীমের রাজত্বকালের পঞ্চম বছরের নবম মাসে উপবাসের একটি দিন ঘোষিত হয়েছিল| জেরুশালেমের নাগরি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6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বং যিহূদার সমস্ত শহর থেকে জেরুশালেম শহরে আসা প্রত্যেক লোককে প্রভুর সামনে উপবাস করতে হ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6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সে সময় বারূক খাতায় লেখা যিরমিয়র মুখ থেকে উচ্চারিত প্রভুর বার্তা পড়ে শোনাচ্ছিল উপাসনা গৃহ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6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উপস্থিত লোকেদের| বারূক তখন থাকতো গমরিযের ঘরে| ঘরটি ছিল উপাসনাগৃহের নতুন ফটকের কাছে| গমরিযের পিতা ছি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6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শাফন| গমরিয উপাসনাগৃহের লিপিকার 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6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বারূক যখন পড়ছিল তখন গমরিযের পুত্র মীখায় শুনছিল| গমরিয ছিল শাফনের পুত্র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6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যিহোয়াকীম খাতাটি পুড়িয়ে ফেলার পর প্রভুর বার্তা এলো যিরমিয়র কাছে| ঐ খাতাতেই লিপিবদ্ধ ছি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6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ভুর সমস্ত বার্তা যা যিরমিয় বলে গিয়েছিল আর বারূক লিপিবদ্ধ করেছিল| ঐ খাতার প্রতিটি পাতায এই ছি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6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েই বার্তা যা পুনরায় প্রভু যিরমিয়কে বললেন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6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মীখায় যখন পুঁথির সব বার্তা শুনল, তখন সে রাজপ্রাসাদের সচিবের ঘরে গেল| সেই ঘরে তখন রাজপরিবার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6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মস্ত সভাসদরা উপস্থিত ছিলেন| উপস্থিত সভাসদদের নামগুলি হল: রাজার আপ্ত সহায়ক ইলীশামা, শময়িয়ের পুত্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6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লায, অক্বোরের পুত্র ইল্নাথন, শাফনের পুত্র গমরিয, হনানিয়ের পুত্র সিদিকিয় এবং অন্যান্য রাজসভ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6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ভাসদরাও সেই ঘরে উপস্থিত ছি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6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“যিরমিয় আরেকটি খাতা নাও এবং সমস্ত বার্তাগুলি পুনরায় লিপিবদ্ধ করো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6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পুঁথি থেকে বারূক যা কিছু পড়ে শুনিয়েছিল তা সব মীখায় গিয়ে সভাপারিষদদের বলে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6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তখন সেই সভাসদরা বারূকের কাছে যিহূদীকে পাঠাল| যিহূদী ছিল নথনিয়ের পুত্র এবং শেলিমিযের পৌত্র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6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শেলিমিযের পিতার নাম ছিল কূশি| যিহূদী বারূককে বলেছিল: “তুমি য়ে খাতাটি পাঠ করেছিলে সেই খাতাটি নি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6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মার সঙ্গে চলো|”বারূক সেই খাতা সঙ্গে নিয়ে যিহূদীর সঙ্গে সভাপরিষদদের কাছে গে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6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রাজার সেই সভাষদরা বারূককে বললেন, “এখানে বসো এবং পুঁথিতে লেখা বাণীগুলি পড়ে শোনাও|”সুতরাং বারূ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6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খাতায় লেখা বাণীগুলি পাঠ করতে শুরু কর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6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রাজার সভাসুরা সমস্ত বাণীগুলি শুনলেন এবং তারপর তারা ভয়ে একে অন্যের দিকে তাকালেন| তাঁরা বারূক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6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ললেন, “রাজা যিহোয়াকীমকে আমাদের এই খাতার সম্বন্ধে জানানো উচিত্‌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6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তখন তাঁরা বারূককে একটি প্রশ্ন করলেন, “আচ্ছা বারূক বলো তো এই খাতায় য়ে বাণী তুমি লিখেছো তা তুম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6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োত্থেকে পেলে? যিরমিয় তোমাকে য়ে সব জিনিসের কথা বলেছিল সে সব কি তুমি লিখেছিলে?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6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বারূক উত্তর দিল, “হ্যাঁ! যিরমিয় আমাকে বলে গিয়েছে আর কালি দিয়ে সেই বাণী খাতায় আমি লিখ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6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িয়েছি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6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তখন রাজার পারিষদরা বারূককে বললেন, “তুমি আর যিরমিয় গিয়ে আত্মগোপন করে থাকো কিন্তু কোথায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6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ত্মগোপন করবে তা কাউকে জানিও না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6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তখন পারিষদরা ইলীশামার ঘরে সেই খাতাটি তুলে রেখে রাজা যিহোয়াকীমের কাছে গিয়ে সব খুলে বল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6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সব শুনে রাজা যিহোয়াকীম খাতাটি নিয়ে আসার জন্য যিহূদীকে পাঠালেন| যিহূদী ইলীশামার ঘর থেকে পুঁথিট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6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িয়ে এলো| তারপর সে রাজাকে এবং তার চার পাশের দাঁড়িয়ে থাকা কর্মচারীদের পুঁথিতে লেখা বাণীগুলি পড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6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শোনাতে লাগ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6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যিরমিয়, আবার যিহূদার রাজা যিহোয়াকীমকে একথাগুলি বলো| প্রভু যা বললেন: ‘যিহোয়াকীম তুমি খাতাট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6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ুড়িয়ে ফেলে বলেছিলে, “যিরমিয় কেন একথা লিখলো য়ে বাবিলের রাজা নিশ্চিতভাবেই এসে এই দেশ ধ্বংস কর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6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েবে? কেন সে লিখল য়ে বাবিলের রাজা এই দেশের মানুষ এবং পশু প্রাণী সবাইকে হত্যা করবে?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6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এটা ঘটেছিল নবম মাসে, সুতরাং রাজা যিহোয়াকীম তাঁর শীতকালীন আবাসে বসেছিলেন| ঘরকে উসুরাখার জন্য ত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6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ামনে তখন আগুন জ্বল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6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তাই প্রভু যিহূদার রাজা যিহোয়াকীম সম্বন্ধে বললেন: যিহোয়াকীমের উত্তরপুরুষরা কেউ দাযূদের সিংহাসন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6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সতে পারবে না| এমনকি যিহোয়াকীম তার মৃত্যুর পরে সত্‌কারের সময় রাজকীয মর্য়াদাও পাবে না| তার মৃতদেহ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6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ছুঁড়ে ফেলে দেওয়া হবে মাঠের মধ্যে| দিনের প্রখর তাপ ও রাতের প্রবল ঠাণ্ডার মধ্যে খোলা মাঠে তার মৃতদেহ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6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ড়ে থাক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6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যিহূদী আস্তে আস্তে খাতা থেকে লিপিবদ্ধ করা বাণী পড়ে য়েতে থাকল| কিন্তু সে দুই বা তিন অনুচ্ছে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6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ড়ার পরই রাজা তার কাছ থেকে খাতা ছিনিয়ে নিয়ে ছুরি দিয়ে খাতা থেকে পাতাগুলি কেটে কেটে আগুনে ছুঁড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6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ফেলে দিতে লাগলেন| এই ভাবে পুরো খাতাটাই পুড়ে ছাই হয়ে গে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6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আমি প্রভু, যিহোয়াকীমকে তার সন্তানদের এবং তার পারিষদদেরও শাস্তি দেব| আমি তাদের প্রত্যেককে শাস্ত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6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েব কারণ তারা অসত্‌ এবং মন্দ| আমি প্রতিশ্রুতি করেছি তাদের শাস্তি দেব| আমি প্রতিশ্রুতিবদ্ধ জেরুশালে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6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বং যিহূদার লোকদের জীবনে ভয়ঙ্কর প্রলয ঘটানোর জন্য| সমস্ত অমঙ্গল বয়ে আনব তাদের জীবনে| তারা আমার কথ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6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শোনেনি|”‘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6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এবং রাজা যিহোয়াকীম ও তাঁর অনুচররা এই বাণী শুনেও ভীত হল না| শোকের চিহ্ন হিসেবে তারা ত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6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াপড়-চোপড় ছিঁড়ে ফেলল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6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তখন যিরমিয় অন্য একটি পুঁথি নিল এবং সেটি নেরিযর পুত্র, লেখক বারূককে দিল লিপিবদ্ধ করার জন্য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6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যা যা বলে য়েতে থাকল বারূক তা লিপিবদ্ধ করতে থাকল| রাজা যিহোয়াকীম য়ে বার্তাগুলি পুড়ি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6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িয়েছিল সেগুলি আবার নতুন খাতায় লিপিবদ্ধ করতে থাকল বারূক| এরই সঙ্গে য়োগ হল আরো নতুন নতুন বার্ত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6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ইল্নাথন, দলায এবং গমরিয চেষ্টা করেছিল রাজার সঙ্গে কথা বলার যাতে তিনি খাতাটি না পোড়ান| কিন্ত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6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াজা তাদের কথা শোনেনন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6]]>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বরং উলেট রাজা য়িরহমেল, সরায় এবং শেলিমিযকে আদেশ দিলেন ভাব্বাদী যিরমিয় এবং লিপিকার (লেখক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6]]>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ারূককে গ্রেপ্তার করতে| য়িরহমেল হল যুবরাজ ও সরায় হল অস্রীযেলের পুত্র এবং শেলিমিয হল অব্দিয়েল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6]]>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ুত্র| কিন্তু তারা কেউই বারূক এবং যিরমিয়কে খুঁজে বার করতে পারল না| কারণ প্রভু তাদের লুকি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6]]>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েখেছি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6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5">
  <a:themeElements>
    <a:clrScheme name="Theme1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78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2026-10-20T09:17:35Z</dcterms:created>
  <dcterms:modified xsi:type="dcterms:W3CDTF">2026-10-20T09:17:35Z</dcterms:modified>
  <dc:title>যিরমিয় : 36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