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t shall be when the LORD shall bring you into the land of the Canaanites, and the Hittites, and the Amorites, and the Hivites, and the Jebusites, which he swore unto your fathers to give you, a land flowing with milk and honey, that you shall keep this service in this month.]]></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t shall be when the LORD shall bring you into the land of the Canaanites, and the Hittites, and the Amorites, and the Hivites, and the Jebusites, which he swore unto your fathers to give you, a land flowing with milk and honey, that you shall keep this service in this month.]]></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Seven days you shall eat unleavened bread, and in the seventh day shall be a feast to the LOR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Seven days you shall eat unleavened bread, and in the seventh day shall be a feast to the LOR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Unleavened bread shall be eaten seven days; and there shall no leavened bread be seen with you, neither shall there be leaven seen with you in all your quarter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Unleavened bread shall be eaten seven days; and there shall no leavened bread be seen with you, neither shall there be leaven seen with you in all your quarter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show your son in that day, saying, This is done because of that which the LORD did unto me when I came forth out of Egyp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show your son in that day, saying, This is done because of that which the LORD did unto me when I came forth out of Egyp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t shall be for a sign unto you upon yours hand, and for a memorial between yours eyes, that the LORD's law may be in your mouth: for with a strong hand has the LORD brought you out of Egyp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t shall be for a sign unto you upon yours hand, and for a memorial between yours eyes, that the LORD's law may be in your mouth: for with a strong hand has the LORD brought you out of Egyp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t shall be for a sign unto you upon yours hand, and for a memorial between yours eyes, that the LORD's law may be in your mouth: for with a strong hand has the LORD brought you out of Egyp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You shall therefore keep this ordinance in his season from year to year.]]></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shall be when the LORD shall bring you into the land of the Canaanites, as he swore unto you and to your fathers, and shall give it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shall be when the LORD shall bring you into the land of the Canaanites, as he swore unto you and to your fathers, and shall give it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at you shall set apart unto the LORD all that opens the womb, and every first born that comes of a beast which you have; the males shall be the LORD'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at you shall set apart unto the LORD all that opens the womb, and every first born that comes of a beast which you have; the males shall be the LORD'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every first born of an ass you shall redeem with a lamb; and if you will not redeem it, then you shall break his neck: and all the firstborn of man among your children shall you redeem.]]></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every first born of an ass you shall redeem with a lamb; and if you will not redeem it, then you shall break his neck: and all the firstborn of man among your children shall you redee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it shall be when your son asks you in time to come, saying, What is this? that you shall say unto him, By strength of hand the LORD brought us out from Egypt, from the house of bondag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it shall be when your son asks you in time to come, saying, What is this? that you shall say unto him, By strength of hand the LORD brought us out from Egypt, from the house of bondage:]]></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anctify unto me all the firstborn, whatsoever opens the womb among the children of Israel, both of man and of beast: it is min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t came to pass, when Pharaoh would hardly let us go, that the LORD slew all the firstborn in the land of Egypt, both the firstborn of man, and the firstborn of beast: therefore I sacrifice to the LORD all that opens the womb, being males; but all the firstborn of my children I redee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t came to pass, when Pharaoh would hardly let us go, that the LORD slew all the firstborn in the land of Egypt, both the firstborn of man, and the firstborn of beast: therefore I sacrifice to the LORD all that opens the womb, being males; but all the firstborn of my children I redee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t came to pass, when Pharaoh would hardly let us go, that the LORD slew all the firstborn in the land of Egypt, both the firstborn of man, and the firstborn of beast: therefore I sacrifice to the LORD all that opens the womb, being males; but all the firstborn of my children I redeem.]]></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t came to pass, when Pharaoh would hardly let us go, that the LORD slew all the firstborn in the land of Egypt, both the firstborn of man, and the firstborn of beast: therefore I sacrifice to the LORD all that opens the womb, being males; but all the firstborn of my children I redeem.]]></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shall be for a token upon yours hand, and for frontlets between yours eyes: for by strength of hand the LORD brought us forth out of Egyp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shall be for a token upon yours hand, and for frontlets between yours eyes: for by strength of hand the LORD brought us forth out of Egyp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t came to pass, when Pharaoh had let the people go, that God led them not through the way of the land of the Philistines, although that was near; for God said, Lest possibly the people repent when they see war, and they return to Egyp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t came to pass, when Pharaoh had let the people go, that God led them not through the way of the land of the Philistines, although that was near; for God said, Lest possibly the people repent when they see war, and they return to Egyp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t came to pass, when Pharaoh had let the people go, that God led them not through the way of the land of the Philistines, although that was near; for God said, Lest possibly the people repent when they see war, and they return to Egyp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God led the people about, through the way of the wilderness of the Red sea: and the children of Israel went up harnessed out of the land of Egyp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anctify unto me all the firstborn, whatsoever opens the womb among the children of Israel, both of man and of beast: it is min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God led the people about, through the way of the wilderness of the Red sea: and the children of Israel went up harnessed out of the land of Egyp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Moses took the bones of Joseph with him: for he had strictly sworn the children of Israel, saying, God will surely visit you; and all of you shall carry up my bones away behind with you.]]></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Moses took the bones of Joseph with him: for he had strictly sworn the children of Israel, saying, God will surely visit you; and all of you shall carry up my bones away behind with you.]]></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Moses took the bones of Joseph with him: for he had strictly sworn the children of Israel, saying, God will surely visit you; and all of you shall carry up my bones away behind with you.]]></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y took their journey from Succoth, and encamped in Etham, in the edge of the wildernes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ORD went before them by day in a pillar of a cloud, to lead them the way; and by night in a pillar of fire, to give them light; to go by day and night:]]></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ORD went before them by day in a pillar of a cloud, to lead them the way; and by night in a pillar of fire, to give them light; to go by day and night:]]></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ORD went before them by day in a pillar of a cloud, to lead them the way; and by night in a pillar of fire, to give them light; to go by day and nigh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He took not away the pillar of the cloud by day, nor the pillar of fire by night, from before the peopl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ses said unto the people, Remember this day, in which all of you came out from Egypt, out of the house of bondage; for by strength of hand the LORD brought you out from this place: there shall no leavened bread be eaten.]]></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ses said unto the people, Remember this day, in which all of you came out from Egypt, out of the house of bondage; for by strength of hand the LORD brought you out from this place: there shall no leavened bread be eaten.]]></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ses said unto the people, Remember this day, in which all of you came out from Egypt, out of the house of bondage; for by strength of hand the LORD brought you out from this place: there shall no leavened bread be eaten.]]></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is day came all of you out in the month Abib.]]></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t shall be when the LORD shall bring you into the land of the Canaanites, and the Hittites, and the Amorites, and the Hivites, and the Jebusites, which he swore unto your fathers to give you, a land flowing with milk and honey, that you shall keep this service in this month.]]></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த்திராகமம் : 1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டுகிறதுமான தேசமாகிய கானானியர், ஏத்தியர், எமோரியர், ஏவியர், எபூசியர் என்பவர்களுடைய தேசத்துக்கு உ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ப்பண்ணும் காலத்தில், நீ இந்த மாதத்திலே இந்த ஆராதனையைச் செய்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புளிப்பில்லா அப்பத்தை ஏழுநாளளவும் புசிக்கக்கடவாய்; ஏழாம்நாளிலே கர்த்தருக்குப் பண்டி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க்கப்படுவ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ந்த ஏழுநாளும் புளிப்பில்லா அப்பம் புசிக்கவேண்டும்; புளிப்புள்ள அப்பம் உன்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ப்படவேண்டாம்; உன் எல்லைக்குள் எங்கும் புளித்தமாவும் உன்னிடத்தில் காண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ந்நாளில் நீ உன் புத்திரனை நோக்கி: நான் எகிப்திலிருந்து புறப்படுகையில், கர்த்தர் என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தற்காக இப்படி நடப்பிக்கப்படுகிறது என்று 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ர்த்தரின் நியாயப்பிரமாணம் உன்வாயிலிருக்கும்படிக்கு, இது உன் கையிலே ஒரு அடையாளமாகவு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ளின் நடுவே நினைப்பூட்டுதலாகவும் இருக்கக்கடவது; பலத்த கையினால் கர்த்தர் உன்னை எகிப்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ப் 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ஆகையால், நீ வருஷந்தோறும் குறித்த காலத்தில் இந்த நியமத்தை ஆசரித்து வரு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மேலும், கர்த்தர் உனக்கும் உன் பிதாக்களுக்கும் ஆணையிட்டபடியே, உன்னைக் கானானியரின் 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ப்பண்ணி, அதை உனக்குக் கொடுக்கு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கர்ப்பந்திறந்து பிறக்கும் அனைத்தையும், உனக்கு இருக்கும் மிருகஜீவன்களின் தலையீற்றனை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 ஒப்புக்கொடுப்பாயாக; அவைகளிலுள்ள ஆண்கள் கர்த்தருடைய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கழுதையின் தலையீற்றையெல்லாம் ஒரு ஆட்டுக்குட்டியால் மீட்டுக்கொள்வாயாக; மீட்காவிட்டால், அ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த்தை முறித்துப்போடு. உன் பிள்ளைகளில் முதற்பேறான சகல நரஜீவனையும் மீட்டுக் கொள்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பிற்காலத்தில் உன் குமாரன்: இது என்ன என்று உன்னைக் கேட்டால்; நீ அவனை நோக்கி: கர்த்தர் எங்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த்த கையினால் அடிமைத்தன வீடாகிய எகிப்திலிருந்து புறப்பட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ஸ்ரவேல் புத்திரருக்குள் மனிதரிலும் மிருகஜீவன்களிலும் கர்ப்பந்திறந்து பிறக்கிற முதற்பேறனை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எங்களை விடாதபடிக்கு, பார்வோன் கடினப்பட்டிருக்கும்போது, கர்த்தர் எகிப்து தேசத்தில் மனி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ப்பிள்ளைகள் முதல் மிருகஜீவன்களின் தலையீற்றுகள் வரைக்கும் உண்டாயிருந்த முதற்பேறுகள் யாவை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று போட்டார்; ஆகையால், கர்ப்பந்திறந்து பிறக்கும் ஆணையெல்லாம் நான் கர்த்தருக்குப் பலியிட்டு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களில் முதற்பேறனைத்தையும் மீட்டுக்கொள்ளு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கர்த்தர் எங்களைப் பலத்த கையினால் எகிப்திலிருந்து புறப்படப்பண்ணினதற்கு, இது உன்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யாளமாகவும், உன் கண்களின் நடுவே ஞாபகக்குறியாகவும் இருக்கக்கடவது என்று சொல்வாயாக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பார்வோன் ஜனங்களைப் போக விட்டபின்: ஜனங்கள் யுத்தத்தைக் கண்டால் மனமடிந்து, எகிப்து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வார்கள் என்று சொல்லி; பெலிஸ்தரின் தேசவழியாய்ப் போவது சமீபமானாலும், தேவன் அவர்களை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யாய் நடத்தா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சிவந்த சமுத்திரத்தின் வனாந்தர வழியாய் ஜனங்களைச் சுற்றிப் போகப் பண்ணினார். இஸ்ரவேல்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ப் பரிசுத்தப்படுத்து; அது என்னுடையது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 தேசத்திலிருந்து அணியணியாய்ப் புறப்பட்டு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மோசே தன்னோடேகூட யோசேப்பின் எலும்புகளை எடுத்துக்கொண்டு போனான். தேவன் நிச்சயமாய் உங்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ப்பார்; அப்பொழுது உங்களோடேகூட என் எலும்புகளை இவ்விடத்திலிருந்து கொண்டுபோங்கள் என்று யோசே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 இஸ்ரவேல் புத்திரரை உறுதியாய் ஆணையிடும்படி செய்தி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ர்கள் சுக்கோத்திலிருந்து பிரயாணப்பட்டு, வனாந்தரத்தின் ஓரமாய் ஏத்தாமி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ர்கள் இரவும் பகலும் வழிநடக்கக்கூடும்படிக்கு, கர்த்தர் பகலில் அவர்களை வழிந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ஸ்தம்பத்திலும், இரவில் அவர்களுக்கு வெளிச்சங்காட்ட அக்கினிஸ்தம்பத்திலும் அவர்களுக்கு 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பகலிலே மேகஸ்தம்பமும், இரவிலே அக்கினிஸ்தம்பமும் ஜனங்களிடத்திலிருந்து விலகிப்போ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மோசே ஜனங்களை நோக்கி: நீங்கள் அடிமைத்தன வீடாகிய எகிப்திலிருந்து புறப்பட்ட இந்த நா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யுங்கள்; கர்த்தர் பலத்த கையினால் உங்களை அவ்விடத்திலிருந்து புறப்படப் பண்ணினார்; ஆகையால்,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த்த அப்பம் புசி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ஆபிப் மாதத்தின் இந்த நாளிலே நீங்கள் புற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ஆகையால், கர்த்தர் உனக்குக் கொடுப்பேன் என்று உன் பிதாக்களுக்கு ஆணையிட்டதும், பாலும் தே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3]]></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2026-09-16T19:45:13Z</dcterms:created>
  <dcterms:modified xsi:type="dcterms:W3CDTF">2026-09-16T19:45:13Z</dcterms:modified>
  <dc:title>யாத்திராகமம் : 13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