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கர்த்தர் உனக்குக் கொடுப்பேன் என்று உன் பிதாக்களுக்கு ஆணையிட்டதும், பாலும் தேனும் ஓடுகிறதுமான தேசமாகிய கானானியர், ஏத்தியர், எமோரியர், ஏவியர், எபூசியர் என்பவர்களுடைய தேசத்துக்கு உன்னை வரப்பண்ணும் காலத்தில், நீ இந்த மாதத்திலே இந்த ஆராதனையைச் செய்வாய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கர்த்தர் உனக்குக் கொடுப்பேன் என்று உன் பிதாக்களுக்கு ஆணையிட்டதும், பாலும் தேனும் ஓடுகிறதுமான தேசமாகிய கானானியர், ஏத்தியர், எமோரியர், ஏவியர், எபூசியர் என்பவர்களுடைய தேசத்துக்கு உன்னை வரப்பண்ணும் காலத்தில், நீ இந்த மாதத்திலே இந்த ஆராதனையைச் செய்வாய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ுளிப்பில்லா அப்பத்தை ஏழுநாளளவும் புசிக்கக்கடவாய்; ஏழாம்நாளிலே கர்த்தருக்குப் பண்டிகை ஆசரிக்கப்படுவத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ஏழுநாளும் புளிப்பில்லா அப்பம் புசிக்கவேண்டும்; புளிப்புள்ள அப்பம் உன்னிடத்திலே காணப்படவேண்டாம்; உன் எல்லைக்குள் எங்கும் புளித்தமாவும் உன்னிடத்தில் காணப்படவேண்ட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ஏழுநாளும் புளிப்பில்லா அப்பம் புசிக்கவேண்டும்; புளிப்புள்ள அப்பம் உன்னிடத்திலே காணப்படவேண்டாம்; உன் எல்லைக்குள் எங்கும் புளித்தமாவும் உன்னிடத்தில் காணப்படவேண்டா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ாளில் நீ உன் புத்திரனை நோக்கி: நான் எகிப்திலிருந்து புறப்படுகையில், கர்த்தர் எனக்குச் செய்ததற்காக இப்படி நடப்பிக்கப்படுகிறது என்று சொல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ாளில் நீ உன் புத்திரனை நோக்கி: நான் எகிப்திலிருந்து புறப்படுகையில், கர்த்தர் எனக்குச் செய்ததற்காக இப்படி நடப்பிக்கப்படுகிறது என்று சொல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ின் நியாயப்பிரமாணம் உன்வாயிலிருக்கும்படிக்கு, இது உன் கையிலே ஒரு அடையாளமாகவும் உன் கண்களின் நடுவே நினைப்பூட்டுதலாகவும் இருக்கக்கடவது; பலத்த கையினால் கர்த்தர் உன்னை எகிப்திலிருந்து புறப்படப் பண்ணினார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ின் நியாயப்பிரமாணம் உன்வாயிலிருக்கும்படிக்கு, இது உன் கையிலே ஒரு அடையாளமாகவும் உன் கண்களின் நடுவே நினைப்பூட்டுதலாகவும் இருக்கக்கடவது; பலத்த கையினால் கர்த்தர் உன்னை எகிப்திலிருந்து புறப்படப் பண்ணினார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ின் நியாயப்பிரமாணம் உன்வாயிலிருக்கும்படிக்கு, இது உன் கையிலே ஒரு அடையாளமாகவும் உன் கண்களின் நடுவே நினைப்பூட்டுதலாகவும் இருக்கக்கடவது; பலத்த கையினால் கர்த்தர் உன்னை எகிப்திலிருந்து புறப்படப் பண்ணினார்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நீ வருஷந்தோறும் குறித்த காலத்தில் இந்த நியமத்தை ஆசரித்து வருவாய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கர்த்தர் உனக்கும் உன் பிதாக்களுக்கும் ஆணையிட்டபடியே, உன்னைக் கானானியரின் தேசத்திலே வரப்பண்ணி, அதை உனக்குக் கொடுக்கும்போ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கர்த்தர் உனக்கும் உன் பிதாக்களுக்கும் ஆணையிட்டபடியே, உன்னைக் கானானியரின் தேசத்திலே வரப்பண்ணி, அதை உனக்குக் கொடுக்கும்போ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ப்பந்திறந்து பிறக்கும் அனைத்தையும், உனக்கு இருக்கும் மிருகஜீவன்களின் தலையீற்றனைத்தையும், கர்த்தருக்கு ஒப்புக்கொடுப்பாயாக; அவைகளிலுள்ள ஆண்கள் கர்த்தருடையவை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ப்பந்திறந்து பிறக்கும் அனைத்தையும், உனக்கு இருக்கும் மிருகஜீவன்களின் தலையீற்றனைத்தையும், கர்த்தருக்கு ஒப்புக்கொடுப்பாயாக; அவைகளிலுள்ள ஆண்கள் கர்த்தருடையவை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ழுதையின் தலையீற்றையெல்லாம் ஒரு ஆட்டுக்குட்டியால் மீட்டுக்கொள்வாயாக; மீட்காவிட்டால், அதின் கழுத்தை முறித்துப்போடு. உன் பிள்ளைகளில் முதற்பேறான சகல நரஜீவனையும் மீட்டுக் கொள்வ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ழுதையின் தலையீற்றையெல்லாம் ஒரு ஆட்டுக்குட்டியால் மீட்டுக்கொள்வாயாக; மீட்காவிட்டால், அதின் கழுத்தை முறித்துப்போடு. உன் பிள்ளைகளில் முதற்பேறான சகல நரஜீவனையும் மீட்டுக் கொள்வாய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ழுதையின் தலையீற்றையெல்லாம் ஒரு ஆட்டுக்குட்டியால் மீட்டுக்கொள்வாயாக; மீட்காவிட்டால், அதின் கழுத்தை முறித்துப்போடு. உன் பிள்ளைகளில் முதற்பேறான சகல நரஜீவனையும் மீட்டுக் கொள்வாய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ற்காலத்தில் உன் குமாரன்: இது என்ன என்று உன்னைக் கேட்டால்; நீ அவனை நோக்கி: கர்த்தர் எங்களைப் பலத்த கையினால் அடிமைத்தன வீடாகிய எகிப்திலிருந்து புறப்படப்பண்ண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ற்காலத்தில் உன் குமாரன்: இது என்ன என்று உன்னைக் கேட்டால்; நீ அவனை நோக்கி: கர்த்தர் எங்களைப் பலத்த கையினால் அடிமைத்தன வீடாகிய எகிப்திலிருந்து புறப்படப்பண்ண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ுக்குள் மனிதரிலும் மிருகஜீவன்களிலும் கர்ப்பந்திறந்து பிறக்கிற முதற்பேறனைத்தையும் எனக்குப் பரிசுத்தப்படுத்து; அது என்னுடைய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ை விடாதபடிக்கு, பார்வோன் கடினப்பட்டிருக்கும்போது, கர்த்தர் எகிப்து தேசத்தில் மனிதரின் தலைப்பிள்ளைகள் முதல் மிருகஜீவன்களின் தலையீற்றுகள் வரைக்கும் உண்டாயிருந்த முதற்பேறுகள் யாவையும் கொன்று போட்டார்; ஆகையால், கர்ப்பந்திறந்து பிறக்கும் ஆணையெல்லாம் நான் கர்த்தருக்குப் பலியிட்டு என் பிள்ளைகளில் முதற்பேறனைத்தையும் மீட்டுக்கொள்ள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ை விடாதபடிக்கு, பார்வோன் கடினப்பட்டிருக்கும்போது, கர்த்தர் எகிப்து தேசத்தில் மனிதரின் தலைப்பிள்ளைகள் முதல் மிருகஜீவன்களின் தலையீற்றுகள் வரைக்கும் உண்டாயிருந்த முதற்பேறுகள் யாவையும் கொன்று போட்டார்; ஆகையால், கர்ப்பந்திறந்து பிறக்கும் ஆணையெல்லாம் நான் கர்த்தருக்குப் பலியிட்டு என் பிள்ளைகளில் முதற்பேறனைத்தையும் மீட்டுக்கொள்ள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ை விடாதபடிக்கு, பார்வோன் கடினப்பட்டிருக்கும்போது, கர்த்தர் எகிப்து தேசத்தில் மனிதரின் தலைப்பிள்ளைகள் முதல் மிருகஜீவன்களின் தலையீற்றுகள் வரைக்கும் உண்டாயிருந்த முதற்பேறுகள் யாவையும் கொன்று போட்டார்; ஆகையால், கர்ப்பந்திறந்து பிறக்கும் ஆணையெல்லாம் நான் கர்த்தருக்குப் பலியிட்டு என் பிள்ளைகளில் முதற்பேறனைத்தையும் மீட்டுக்கொள்ள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ை விடாதபடிக்கு, பார்வோன் கடினப்பட்டிருக்கும்போது, கர்த்தர் எகிப்து தேசத்தில் மனிதரின் தலைப்பிள்ளைகள் முதல் மிருகஜீவன்களின் தலையீற்றுகள் வரைக்கும் உண்டாயிருந்த முதற்பேறுகள் யாவையும் கொன்று போட்டார்; ஆகையால், கர்ப்பந்திறந்து பிறக்கும் ஆணையெல்லாம் நான் கர்த்தருக்குப் பலியிட்டு என் பிள்ளைகளில் முதற்பேறனைத்தையும் மீட்டுக்கொள்ள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எங்களைப் பலத்த கையினால் எகிப்திலிருந்து புறப்படப்பண்ணினதற்கு, இது உன் கையில் அடையாளமாகவும், உன் கண்களின் நடுவே ஞாபகக்குறியாகவும் இருக்கக்கடவது என்று சொல்வாயாக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எங்களைப் பலத்த கையினால் எகிப்திலிருந்து புறப்படப்பண்ணினதற்கு, இது உன் கையில் அடையாளமாகவும், உன் கண்களின் நடுவே ஞாபகக்குறியாகவும் இருக்கக்கடவது என்று சொல்வாயாக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ஜனங்களைப் போக விட்டபின்: ஜனங்கள் யுத்தத்தைக் கண்டால் மனமடிந்து, எகிப்துக்குத் திரும்புவார்கள் என்று சொல்லி; பெலிஸ்தரின் தேசவழியாய்ப் போவது சமீபமானாலும், தேவன் அவர்களை அந்த வழியாய் நடத்தாம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ஜனங்களைப் போக விட்டபின்: ஜனங்கள் யுத்தத்தைக் கண்டால் மனமடிந்து, எகிப்துக்குத் திரும்புவார்கள் என்று சொல்லி; பெலிஸ்தரின் தேசவழியாய்ப் போவது சமீபமானாலும், தேவன் அவர்களை அந்த வழியாய் நடத்தாம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ஜனங்களைப் போக விட்டபின்: ஜனங்கள் யுத்தத்தைக் கண்டால் மனமடிந்து, எகிப்துக்குத் திரும்புவார்கள் என்று சொல்லி; பெலிஸ்தரின் தேசவழியாய்ப் போவது சமீபமானாலும், தேவன் அவர்களை அந்த வழியாய் நடத்தாம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ிவந்த சமுத்திரத்தின் வனாந்தர வழியாய் ஜனங்களைச் சுற்றிப் போகப் பண்ணினார். இஸ்ரவேல் புத்திரர் எகிப்து தேசத்திலிருந்து அணியணியாய்ப் புறப்பட்டுப்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ுக்குள் மனிதரிலும் மிருகஜீவன்களிலும் கர்ப்பந்திறந்து பிறக்கிற முதற்பேறனைத்தையும் எனக்குப் பரிசுத்தப்படுத்து; அது என்னுடையது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ிவந்த சமுத்திரத்தின் வனாந்தர வழியாய் ஜனங்களைச் சுற்றிப் போகப் பண்ணினார். இஸ்ரவேல் புத்திரர் எகிப்து தேசத்திலிருந்து அணியணியாய்ப் புறப்பட்டுப்போ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 தன்னோடேகூட யோசேப்பின் எலும்புகளை எடுத்துக்கொண்டு போனான். தேவன் நிச்சயமாய் உங்களைச் சந்திப்பார்; அப்பொழுது உங்களோடேகூட என் எலும்புகளை இவ்விடத்திலிருந்து கொண்டுபோங்கள் என்று யோசேப்பு சொல்லி, இஸ்ரவேல் புத்திரரை உறுதியாய் ஆணையிடும்படி செய்த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 தன்னோடேகூட யோசேப்பின் எலும்புகளை எடுத்துக்கொண்டு போனான். தேவன் நிச்சயமாய் உங்களைச் சந்திப்பார்; அப்பொழுது உங்களோடேகூட என் எலும்புகளை இவ்விடத்திலிருந்து கொண்டுபோங்கள் என்று யோசேப்பு சொல்லி, இஸ்ரவேல் புத்திரரை உறுதியாய் ஆணையிடும்படி செய்த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 தன்னோடேகூட யோசேப்பின் எலும்புகளை எடுத்துக்கொண்டு போனான். தேவன் நிச்சயமாய் உங்களைச் சந்திப்பார்; அப்பொழுது உங்களோடேகூட என் எலும்புகளை இவ்விடத்திலிருந்து கொண்டுபோங்கள் என்று யோசேப்பு சொல்லி, இஸ்ரவேல் புத்திரரை உறுதியாய் ஆணையிடும்படி செய்த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சுக்கோத்திலிருந்து பிரயாணப்பட்டு, வனாந்தரத்தின் ஓரமாய் ஏத்தாமிலே பாளயமிறங்கி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இரவும் பகலும் வழிநடக்கக்கூடும்படிக்கு, கர்த்தர் பகலில் அவர்களை வழிநடத்த மேகஸ்தம்பத்திலும், இரவில் அவர்களுக்கு வெளிச்சங்காட்ட அக்கினிஸ்தம்பத்திலும் அவர்களுக்கு முன் செ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இரவும் பகலும் வழிநடக்கக்கூடும்படிக்கு, கர்த்தர் பகலில் அவர்களை வழிநடத்த மேகஸ்தம்பத்திலும், இரவில் அவர்களுக்கு வெளிச்சங்காட்ட அக்கினிஸ்தம்பத்திலும் அவர்களுக்கு முன் செ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கலிலே மேகஸ்தம்பமும், இரவிலே அக்கினிஸ்தம்பமும் ஜனங்களிடத்திலிருந்து விலகிப்போ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ஜனங்களை நோக்கி: நீங்கள் அடிமைத்தன வீடாகிய எகிப்திலிருந்து புறப்பட்ட இந்த நாளை நினையுங்கள்; கர்த்தர் பலத்த கையினால் உங்களை அவ்விடத்திலிருந்து புறப்படப் பண்ணினார்; ஆகையால், நீங்கள் புளித்த அப்பம் புசிக்கவேண்டா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ஜனங்களை நோக்கி: நீங்கள் அடிமைத்தன வீடாகிய எகிப்திலிருந்து புறப்பட்ட இந்த நாளை நினையுங்கள்; கர்த்தர் பலத்த கையினால் உங்களை அவ்விடத்திலிருந்து புறப்படப் பண்ணினார்; ஆகையால், நீங்கள் புளித்த அப்பம் புசிக்கவேண்ட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ஜனங்களை நோக்கி: நீங்கள் அடிமைத்தன வீடாகிய எகிப்திலிருந்து புறப்பட்ட இந்த நாளை நினையுங்கள்; கர்த்தர் பலத்த கையினால் உங்களை அவ்விடத்திலிருந்து புறப்படப் பண்ணினார்; ஆகையால், நீங்கள் புளித்த அப்பம் புசிக்கவேண்டா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ிப் மாதத்தின் இந்த நாளிலே நீங்கள் புறப்பட்ட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கர்த்தர் உனக்குக் கொடுப்பேன் என்று உன் பிதாக்களுக்கு ஆணையிட்டதும், பாலும் தேனும் ஓடுகிறதுமான தேசமாகிய கானானியர், ஏத்தியர், எமோரியர், ஏவியர், எபூசியர் என்பவர்களுடைய தேசத்துக்கு உன்னை வரப்பண்ணும் காலத்தில், நீ இந்த மாதத்திலே இந்த ஆராதனையைச் செய்வாய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പിതാക്കന്മാരോടു സത്യം ചെയ്തതും പാലും തേനും ഒഴുകുന്നതുമായ ദേശത്തേക്കു നിന്നെ കൊണ്ടുചെന്ന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ഈ മാസത്തിൽ ഈ കർമ്മം ആച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ഏഴു ദിവസം നീ പുളിപ്പില്ലാത്ത അപ്പം തിന്നേണം; ഏഴാം ദിവസം യഹോവെക്കു ഒരു ഉത്സവം ആ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ഏഴു ദിവസവും പുളിപ്പില്ലാത്ത അപ്പം തിന്നേണം; നിന്റെ പക്കൽ പുളിപ്പുള്ള അപ്പം കാണരുതു;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ികത്തെങ്ങും പുളിച്ചമാവും കാണ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മിസ്രയീമിൽനിന്നു പുറപ്പെടുമ്പോൾ യഹോവ എനിക്കുവേണ്ടി ചെയ്ത കാര്യം നിമിത്തം ആകുന്നു ഇ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തു എന്നു നീ ആ ദിവസത്തിൽ നിന്റെ മകനോടു അറിയ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ഹോവയുടെ ന്യായപ്രമാണം നിന്റെ വായിൽ ഉണ്ടായിരിക്കേണ്ടതിന്നു ഇതു നിനക്കു നിന്റെ കയ്യിന്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യാളമായും നിന്റെ കണ്ണുകളുടെ നടുവിൽ ജ്ഞാപകലക്ഷ്യമായും ഇരിക്കെണം. ബലമുള്ള കൈകൊണ്ടല്ലോ യഹോവ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മിൽ നിന്നു പുറപ്പെടുവി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ോവ പിന്നെയും മോശെയോ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ു കൊണ്ടു നീ ആണ്ടുതോറും നിശ്ചയിക്കപ്പെട്ട സമയത്തു ഈ ചട്ടം ആച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ഹോവ നിന്നോടും നിന്റെ പിതാക്കന്മാരോടും സത്യം ചെയ്തതുപോലെ നിന്നെ കനാന്യരുടെ ദേശത്തു കൊണ്ടു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 നിനക്കു തരുമ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കടിഞ്ഞൂലിനെ ഒക്കെയും, നിനക്കുള്ള മൃഗങ്ങളുടെ കടിഞ്ഞൂൽപിറവിയെ ഒക്കെയും നീ യഹോവെ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ർതിരിക്കേണം; ആണൊക്കെയും യഹോവക്കുള്ള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എന്നാൽ കഴുതയുടെ കടിഞ്ഞൂലിനെ ഒക്കെയും ആട്ടിൻ കുട്ടിയെക്കൊണ്ടു വീണ്ടുകൊള്ളേണം; അത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്ടുകൊള്ളുന്നില്ലെങ്കിൽ അതിന്റെ കഴുത്തു ഒടിച്ചുകളയേണം. നിന്റെ പുത്രന്മാരിൽ ആദ്യജാതനെ ഒക്കെയു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്ടുകൊള്ള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ാൽ ഇതു എന്തു എന്നു നാളെ നിന്റെ മകൻ നിന്നോടു ചോദിക്കുമ്പോൾ: യഹോവ ബലമുള്ള കൈകൊണ്ടു അടിമവീട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മിൽനിന്നു ഞങ്ങളെ പുറപ്പെടുവ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ിസ്രായേൽമക്കളുടെ ഇടയിൽ മനുഷ്യരിലും മൃഗങ്ങളിലും കടിഞ്ഞൂലായി പിറക്കുന്നതിന്നെ ഒക്കെയും എനി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ഫറവോൻ കഠിനപ്പെട്ടു ഞങ്ങളെ വിട്ടയക്കാതിരുന്നപ്പോൾ യഹോവ മിസ്രയീംദേശത്തു മനുഷ്യന്റെ കടിഞ്ഞൂൽമുത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ൃഗത്തിന്റെ കടിഞ്ഞൂൽവരെയുള്ള കടിഞ്ഞൂൽപിറവിയെ ഒക്കെയും കൊന്നുകളഞ്ഞു. അതുകൊണ്ടു കടിഞ്ഞൂലായ ആണ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ക്കെയും ഞാൻ യഹോവെക്കു യാഗം അർപ്പിക്കുന്നു; എന്നാൽ എന്റെ മക്കളിൽ കടിഞ്ഞൂലിനെ ഒക്കെയും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്ടുകൊള്ള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തു നിന്റെ കയ്യിന്മേൽ അടയാളമായും നിന്റെ കണ്ണുകളുടെ നടുവിൽ നെറ്റിപ്പട്ടമായും ഇരിക്കേണം.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ളെ ബലമുള്ള കൈകൊണ്ടു മിസ്രയീമിൽ നിന്നു പുറപ്പെടുവിച്ചു എന്നു നീ അവനോടു പറ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ഫറവോൻ ജനത്തെ വിട്ടയച്ച ശേഷം ഫെലിസ്ത്യരുടെ ദേശത്തു കൂടിയുള്ള വഴി അടുത്തതു എന്നു വരികിലും ജ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ുദ്ധം കാണുമ്പോൾ പക്ഷേ അനുതപിച്ചു മിസ്രയീമിലേക്കു മടങ്ങിപ്പോകുമെന്നുവെച്ചു ദൈവം അവരെ അ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ോയ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ചെങ്കടലരികെയുള്ള മരുഭൂമിയിൽകൂടി ദൈവം ജനത്തെ ചുറ്റിനടത്തി. യിസ്രായേൽമക്കൾ മിസ്രയീംദേശത്തു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ദ്ധീകരിക്ക; അതു എനിക്കുള്ളതാകുന്നു എന്നു കല്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ുദ്ധസന്നദ്ധരായി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മോശെ യോസേഫിന്റെ അസ്ഥികളും എടുത്തുകൊണ്ടു പോന്നു. ദൈവം നിങ്ങളെ സന്ദർശിക്കും നിശ്ചയം; അപ്പോൾ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സ്ഥികളും നിങ്ങൾ ഇവിടെനിന്നു എടുത്തുകൊണ്ടുപോകേണമെന്നു പറഞ്ഞു അവൻ യിസ്രായേൽമക്കളെക്കൊണ്ടു ഉറപ്പ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ം ചെയ്യ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ർ സുക്കോത്തിൽ നിന്നു യാത്രപുറപ്പെട്ടു മരുഭൂമിക്കരികെ ഏഥാമിൽ പാളയമിറ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ർ പകലും രാവും യാത്രചെയ്‍വാൻ തക്കവണ്ണം അവർക്കു വഴികാണിക്കേണ്ടതിന്നു പകൽ മേഘസ്തംഭത്തിലും അ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ിച്ചം കൊടുക്കേണ്ടതിന്നു രാത്രി അഗ്നിസ്തംഭത്തിലും യഹോവ അവർക്കു മുമ്പായി പൊയ്ക്കൊണ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പകൽ മേഘസ്തംഭവും രാത്രി അഗ്നിസ്തംഭവും ജനത്തിന്റെ മുമ്പിൽ നിന്നു മാറിയ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പ്പോൾ മോശെ ജനത്തോടു പറഞ്ഞതു: നിങ്ങൾ അടിമവീടായ മിസ്രയീമിൽനിന്നു പുറപ്പെട്ടുപോന്ന ഈ ദിവസ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ത്തു കൊൾവിൻ; യഹോവ ബലമുള്ള കൈകൊണ്ടു നിങ്ങളെ അവിടെനിന്നു പുറപ്പെടുവിച്ചു; അതുകൊണ്ടു പുളിപ്പ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്പം തിന്ന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ആബീബ് മാസം ഈ തിയ്യതി നിങ്ങൾ പുറപ്പെട്ടു പോ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എന്നാൽ കനാന്യർ, ഹിത്യർ, അമോർയ്യർ, ഹിവ്യർ, യെബൂസ്യർ എന്നിവരുടെ ദേശമായി യഹോവ നിനക്കു തരുമ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2026-08-01T10:22:22Z</dcterms:created>
  <dcterms:modified xsi:type="dcterms:W3CDTF">2026-08-01T10:22:22Z</dcterms:modified>
  <dc:title>யாத்திராகமம்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