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men of David said unto him, Behold the day of which the LORD said unto you, Behold, I will deliver yours enemy into yours hand, that you may do to him as it shall seem good unto you. Then David arose, and cut off the skirt of Saul's robe privatel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it came to pass afterward, that David's heart stroke him, because he had cut off Saul's skir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is men, The LORD forbid that I should do this thing unto my master, the LORD's anointed, to stretch forth mine hand against him, seeing he is the anointed of the LOR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is men, The LORD forbid that I should do this thing unto my master, the LORD's anointed, to stretch forth mine hand against him, seeing he is the anointed of the LOR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he said unto his men, The LORD forbid that I should do this thing unto my master, the LORD's anointed, to stretch forth mine hand against him, seeing he is the anointed of the LOR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David stayed his servants with these words, and suffered them not to rise against Saul. But Saul rose up out of the cave, and went on his wa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David stayed his servants with these words, and suffered them not to rise against Saul. But Saul rose up out of the cave, and went on his wa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David also arose afterward, and went out of the cave, and cried after Saul, saying, My lord the king. And when Saul looked behind him, David stooped with his face to the earth, and bowed himself.]]></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David also arose afterward, and went out of the cave, and cried after Saul, saying, My lord the king. And when Saul looked behind him, David stooped with his face to the earth, and bowed himself.]]></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avid said to Saul, Wherefore hear you men's words, saying, Behold, David seeks your hur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Saul was returned from following the Philistines, that it was told him, saying, Behold, David is in the wilderness of Engedi.]]></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avid said to Saul, Wherefore hear you men's words, saying, Behold, David seeks your hur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ehold, this day yours eyes have seen how that the LORD had delivered you to day into mine hand in the cave: and some bade me kill you: but mine eye spared you; and I said, I will not put forth mine hand against my lord; for he is the LORD's anointe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ehold, this day yours eyes have seen how that the LORD had delivered you to day into mine hand in the cave: and some bade me kill you: but mine eye spared you; and I said, I will not put forth mine hand against my lord; for he is the LORD's anointe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ehold, this day yours eyes have seen how that the LORD had delivered you to day into mine hand in the cave: and some bade me kill you: but mine eye spared you; and I said, I will not put forth mine hand against my lord; for he is the LORD's anointe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oreover, my father, see, yea, see the skirt of your robe in my hand: for in that I cut off the skirt of your robe, and killed you not, know you and see that there is neither evil nor transgression in mine hand, and I have not sinned against you; yet you hunt my soul to take it.]]></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oreover, my father, see, yea, see the skirt of your robe in my hand: for in that I cut off the skirt of your robe, and killed you not, know you and see that there is neither evil nor transgression in mine hand, and I have not sinned against you; yet you hunt my soul to take it.]]></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oreover, my father, see, yea, see the skirt of your robe in my hand: for in that I cut off the skirt of your robe, and killed you not, know you and see that there is neither evil nor transgression in mine hand, and I have not sinned against you; yet you hunt my soul to take i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Moreover, my father, see, yea, see the skirt of your robe in my hand: for in that I cut off the skirt of your robe, and killed you not, know you and see that there is neither evil nor transgression in mine hand, and I have not sinned against you; yet you hunt my soul to take i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judge between me and you, and the LORD avenge me of you: but mine hand shall not be upon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 LORD judge between me and you, and the LORD avenge me of you: but mine hand shall not be upon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it came to pass, when Saul was returned from following the Philistines, that it was told him, saying, Behold, David is in the wilderness of Engedi.]]></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s says the proverb of the ancients, Wickedness proceeds from the wicked: but mine hand shall not be upon you.]]></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s says the proverb of the ancients, Wickedness proceeds from the wicked: but mine hand shall not be upon you.]]></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fter whom is the king of Israel come out? after whom do you pursue? after a dead dog, after a flea.]]></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fter whom is the king of Israel come out? after whom do you pursue? after a dead dog, after a flea.]]></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therefore be judge, and judge between me and you, and see, and plead my cause, and deliver me out of yours hand.]]></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LORD therefore be judge, and judge between me and you, and see, and plead my cause, and deliver me out of yours han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when David had made an end of speaking these words unto Saul, that Saul said, Is this your voice, my son David? And Saul lifted up his voice, and wep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when David had made an end of speaking these words unto Saul, that Saul said, Is this your voice, my son David? And Saul lifted up his voice, and wep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aid to David, You are more righteous than I: for you have rewarded me good, whereas I have rewarded you evil.]]></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he said to David, You are more righteous than I: for you have rewarded me good, whereas I have rewarded you evil.]]></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Saul took three thousand chosen men out of all Israel, and went to seek David and his men upon the rocks of the wild goat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have showed this day how that you have dealt well with me: forasmuch as when the LORD had delivered me into yours hand, you killed me no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you have showed this day how that you have dealt well with me: forasmuch as when the LORD had delivered me into yours hand, you killed me no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f a man find his enemy, will he let him go well away? wherefore the LORD reward you good for that you have done unto me this day.]]></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For if a man find his enemy, will he let him go well away? wherefore the LORD reward you good for that you have done unto me this day.]]></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now, behold, I know well that you shall surely be king, and that the kingdom of Israel shall be established in yours ha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now, behold, I know well that you shall surely be king, and that the kingdom of Israel shall be established in yours ha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wear now therefore unto me by the LORD, that you will not cut off my seed after me, and that you will not destroy my name out of my father's hous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wear now therefore unto me by the LORD, that you will not cut off my seed after me, and that you will not destroy my name out of my father's house.]]></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David swore unto Saul. And Saul went home; but David and his men got them up unto the hol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David swore unto Saul. And Saul went home; but David and his men got them up unto the hold.]]></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Then Saul took three thousand chosen men out of all Israel, and went to seek David and his men upon the rocks of the wild goats.]]></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came to the sheepcotes by the way, where was a cave; and Saul went in to cover his feet: and David and his men remained in the sides of the cave.]]></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came to the sheepcotes by the way, where was a cave; and Saul went in to cover his feet: and David and his men remained in the sides of the cave.]]></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men of David said unto him, Behold the day of which the LORD said unto you, Behold, I will deliver yours enemy into yours hand, that you may do to him as it shall seem good unto you. Then David arose, and cut off the skirt of Saul's robe privatel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men of David said unto him, Behold the day of which the LORD said unto you, Behold, I will deliver yours enemy into yours hand, that you may do to him as it shall seem good unto you. Then David arose, and cut off the skirt of Saul's robe privatel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252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சாமுவேல் : 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 எழுந்திருந்துபோய், சவுலுடைய சால்வையின் தொங்கலை மெள்ள அறு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தாவீது சவுலின் சால்வைத் தொங்கலை அறுத்துக்கொண்டதினிமித்தம் அவன் மனது அடித்துக்கொண்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 தன் மனுஷரைப் பார்த்து: கர்த்தர் அபிஷேகம்பண்ணின என் ஆண்டவன்மேல் என் கையைப் போடும்படி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டிப்பட்ட காரியத்தை நான் செய்யாதபடிக்கு, கர்த்தர் என்னைக் காப்பாராக; அவர் கர்த்தரால் அபிஷே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ப்பட்டவர்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ன் மனுஷரைச் சவுலின் மேல் எழும்ப ஒட்டாமல், இவ்வார்த்தைகளினால் அவர்களைத் தடைபண்ணினான்;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ந்திருந்து, கெபியைவிட்டு, வழியே நடந்து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தாவீதும் எழுந்து, கெபியிலிருந்து புறப்பட்டு, சவுலுக்குப் பின்னாகப் போய்; ராஜாவாகிய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டவனே என்று கூப்பிட்டான்; சவுல் திரும்பிப் பார்த்தபோது, தாவீது தரைமட்டும் முகங்குனிந்து வண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சவுலை நோக்கி: தாவீது உமக்குப் பொல்லாப்புச் செய்யப்பார்க்கிறான் என்று சொல்லுகிற மனுஷ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சவுல் பெலிஸ்தரைப் பின் தொடர்ந்து திரும்பிவந்தபோது, இதோ, தாவீது என்கேதியின் வனாந்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ஏன் கே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இதோ, கர்த்தர் இன்று கெபியில் உம்மை என் கையில் ஒப்புக்கொடுத்தார் என்பதை இன்றையதினம்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 கண்டதே, உம்மைக் கொன்றுபோடவேண்டும் என்று சிலர் சொன்னார்கள்; ஆனாலும் என் கை உம்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விட்டது; என் ஆண்டவன் மேல் என் கையைப் போடேன்; அவர் கர்த்தரால் அபிஷேகம்பண்ணப்பட்டவரா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என் தகப்பனே பாரும்; என் கையிலிருக்கிற உம்முடைய சால்வையின் தொங்கலைப் பாரும்; உம்மைக் கொ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மல், உம்முடைய சால்வையின் தொங்கலை அறுத்துக்கொண்டேன்; என் கையிலே பொல்லாப்பும் துரோகமும்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ம், உமக்கு நான் குற்றம் செய்யவில்லை என்றும் அறிந்துகொள்ளும்; நீரோ என் பிராணனை வாங்க, அ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யாடு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ர்த்தர் எனக்கும் உமக்கும் நடு நின்று நியாயம் விசாரித்து, கர்த்தர் தாமே என் காரியத்தில் உ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யைச் சரிக்கட்டுவாராக; உம்முடைய பேரில் நான் கைபோடு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ன் என்று அவனுக்கு அறிவி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தியோர் மொழிப்படியே, ஆகாதவர்களிடத்திலே ஆகாமியம் பிறக்கும்; ஆகையால் உம்முடையபேரில் நான் 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வ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ஸ்ரவேலின் ராஜா யாரைத் தேடப் புறப்பட்டார்? ஒரு செத்த நாயையா, ஒரு தெள்ளுப்பூச்சியையா, நீர் யாரை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 தொடரு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 நியாயாதிபதியாயிருந்து, எனக்கும் உமக்கும் நியாயந்தீர்த்து, எனக்காக வழக்காடி,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முடைய கைக்குத் தப்ப என்னை விடுவிப்பாராக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வீது இந்த வார்த்தைகளைச் சவுலோடே சொல்லி முடிந்தபின்பு, சவுல்: என் குமாரனாகிய தாவீதே, இ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னுடைய சத்தமல்லவா என்று சொல்லி, சத்தமிட்டு அ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தாவீதைப் பார்த்து: நீ என்னைப் பார்க்கிலும் நீதிமான்; நீ எனக்கு நன்மை செய்தாய்; நானோ உ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ப்பொழுது சவுல்: இஸ்ரவேல் அனைத்திலும் தெரிந்துகொள்ளப்பட்ட மூவாயிரம்பேரைக் கூட்டி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 எனக்கு நன்மைசெய்ததை இன்று விளங்கப்பண்ணினாய்; கர்த்தர் என்னை உன்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த்திருந்தும், நீ என்னைக் கொன்றுபோ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ஒருவன் தன் மாற்றானைக் கண்டு பிடித்தால், அவனைச் சுகமே போகவிடுவானோ? இன்று நீ எனக்குச்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மைக்காகக் கர்த்தர் உனக்கு நன்மை செய்வா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 நிச்சயமாக ராஜாவாய் இருப்பாய் என்றும், இஸ்ரவேலின் ராஜ்யபாரம் உன் கையில் நிலைவரப்படும்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தும் நீ எனக்குப் பின்னிருக்கும் என் சந்ததியை வேரறுப்பதில்லை என்றும், என் தகப்பன் வீட்டாரி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 பெயரை அழித்துப்போடுவதில்லை என்றும் கர்த்தர்மேல் எனக்கு ஆணையிட்டுக் கொடு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ப்பொழுது தாவீது சவுலுக்கு ஆணையிட்டுக்கொடுத்தான்; பின்பு, சவுல் தன் வீட்டு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ப்போனான்; தாவீதும் அவன் மனுஷரும் அரணிப்பான இடத்திற்கு ஏறி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தையும் அவன் மனுஷரையும் வரையாடுகளுள்ள கன்மலைகளின் மேல் தேட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வழியோரத்திலிருக்கிற ஆட்டுத்தொழுவங்களிடத்தில் அவன் வந்தபோது, அங்கே ஒரு கெபி இருந்தது; அதிலே ச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ஜலாதிக்குப் போனான்; தாவீதும் அவன் மனுஷரும் அந்தக் கெபியின் பக்கங்களில் உட்கார்ந்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தாவீதின் மனுஷர் அவனை நோக்கி: இதோ, நான் உன் சத்துருவை உன் கையில் ஒப்புக்கொடுப்பேன்; உ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க்கு நலமானபடி அவனுக்குச் செய்வாயாக என்று கர்த்தர் உன்னோடே சொன்ன நாள் இதுதானே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சாமுவேல் : 24]]></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2026-08-01T12:10:49Z</dcterms:created>
  <dcterms:modified xsi:type="dcterms:W3CDTF">2026-08-01T12:10:49Z</dcterms:modified>
  <dc:title>1 சாமுவேல் : 24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