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presProps" Target="presProps.xml"/>
  <Relationship Id="rId91" Type="http://schemas.openxmlformats.org/officeDocument/2006/relationships/viewProps" Target="viewProps.xml"/>
  <Relationship Id="rId9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அவர்களை நோக்கி: நீங்கள் சந்தேகப்படாமல் விசுவாசமுள்ளவர்களாயிருந்தால், இந்த அத்திமரத்திற்கு செய்ததை நீங்கள் செய்வதுமல்லாமல், இந்த மலையைப் பார்த்து: நீ பெயர்ந்து சமுத்திரத்திலே தள்ளுண்டுபோ என்று சொன்னாலும் அப்படியாகும் என்று, மெய்யாகவே உங்களுக்குச் சொல்ல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அவர்களை நோக்கி: நீங்கள் சந்தேகப்படாமல் விசுவாசமுள்ளவர்களாயிருந்தால், இந்த அத்திமரத்திற்கு செய்ததை நீங்கள் செய்வதுமல்லாமல், இந்த மலையைப் பார்த்து: நீ பெயர்ந்து சமுத்திரத்திலே தள்ளுண்டுபோ என்று சொன்னாலும் அப்படியாகும் என்று, மெய்யாகவே உங்களுக்குச் சொல்ல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அவர்களை நோக்கி: நீங்கள் சந்தேகப்படாமல் விசுவாசமுள்ளவர்களாயிருந்தால், இந்த அத்திமரத்திற்கு செய்ததை நீங்கள் செய்வதுமல்லாமல், இந்த மலையைப் பார்த்து: நீ பெயர்ந்து சமுத்திரத்திலே தள்ளுண்டுபோ என்று சொன்னாலும் அப்படியாகும் என்று, மெய்யாகவே உங்களுக்குச் சொல்ல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, நீங்கள் விசுவாசமுள்ளவர்களாய் ஜெபத்திலே எவைகளைக் கேட்பீர்களோ அவைகளையெல்லாம் பெறுவீர்கள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தேவாலயத்தில் வந்து, உபதேசம்பண்ணுகையில், பிரதான ஆசாரியரும் ஜனத்தின் மூப்பரும் அவரிடத்தில் வந்து: நீர் எந்த அதிகாரத்தினால் இவைகளைச் செய்கிறீர்? இந்த அதிகாரத்தை உமக்குக் கொடுத்தவர் யார்? என்று கே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தேவாலயத்தில் வந்து, உபதேசம்பண்ணுகையில், பிரதான ஆசாரியரும் ஜனத்தின் மூப்பரும் அவரிடத்தில் வந்து: நீர் எந்த அதிகாரத்தினால் இவைகளைச் செய்கிறீர்? இந்த அதிகாரத்தை உமக்குக் கொடுத்தவர் யார்? என்று கே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யேசு அவர்களுக்கு பிரதியுத்தரமாக: நானும் உங்களிடத்தில் ஒரு காரியத்தைக் கேட்கிறேன், அதை எனக்குச் சொல்லுவீர்களானால், நானும் இன்ன அதிகாரத்தினாலே இவைகளைச் செய்கிறேன் என்று உங்களுக்குச் சொல்ல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யேசு அவர்களுக்கு பிரதியுத்தரமாக: நானும் உங்களிடத்தில் ஒரு காரியத்தைக் கேட்கிறேன், அதை எனக்குச் சொல்லுவீர்களானால், நானும் இன்ன அதிகாரத்தினாலே இவைகளைச் செய்கிறேன் என்று உங்களுக்குச் சொல்ல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வான் கொடுத்த ஸ்நானம் தேவனால் உண்டாயிற்றோ? மனுஷரால் உண்டாயிற்றோ? யாரால் உண்டாயிற்று? என்று கேட்டார். அதற்கு அவர்கள்: தேவனால் உண்டாயிற்று என்று சொல்வோமானால், பின்னை ஏன் அவனை விசுவாசிக்கவில்லை என்று நம்மைக் கேட்பார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வான் கொடுத்த ஸ்நானம் தேவனால் உண்டாயிற்றோ? மனுஷரால் உண்டாயிற்றோ? யாரால் உண்டாயிற்று? என்று கேட்டார். அதற்கு அவர்கள்: தேவனால் உண்டாயிற்று என்று சொல்வோமானால், பின்னை ஏன் அவனை விசுவாசிக்கவில்லை என்று நம்மைக் கேட்பார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வான் கொடுத்த ஸ்நானம் தேவனால் உண்டாயிற்றோ? மனுஷரால் உண்டாயிற்றோ? யாரால் உண்டாயிற்று? என்று கேட்டார். அதற்கு அவர்கள்: தேவனால் உண்டாயிற்று என்று சொல்வோமானால், பின்னை ஏன் அவனை விசுவாசிக்கவில்லை என்று நம்மைக் கேட்பார்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னுஷரால் உண்டாயிற்றென்று சொல்வோமானால், ஜனங்களுக்குப் பயப்படுகிறோம், எல்லாரும் யோவானைத் தீர்க்கத்தரிசி என்று எண்ணுகிறார்களே என்று, தங்களுக்குள்ளே ஆலோசனைபண்ண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னுஷரால் உண்டாயிற்றென்று சொல்வோமானால், ஜனங்களுக்குப் பயப்படுகிறோம், எல்லாரும் யோவானைத் தீர்க்கத்தரிசி என்று எண்ணுகிறார்களே என்று, தங்களுக்குள்ளே ஆலோசனைபண்ண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யேசுவுக்குப் பிரதியுத்தரமாக: எங்களுக்குத் தெரியாது என்றார்கள். அப்பொழுது, அவர்: நானும் இன்ன அதிகாரத்தினாலே இவைகளைச் செய்கிறேனென்று உங்களுக்குச் சொல்லேன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யேசுவுக்குப் பிரதியுத்தரமாக: எங்களுக்குத் தெரியாது என்றார்கள். அப்பொழுது, அவர்: நானும் இன்ன அதிகாரத்தினாலே இவைகளைச் செய்கிறேனென்று உங்களுக்குச் சொல்லேன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யினும் உங்களுக்கு எப்படித்தோன்றுகிறது? ஒருமனுஷனுக்கு இரண்டு குமாரர் இருந்தார்கள்; மூத்தவனிடத்தில் அவன் வந்து: மகனே, நீ போய் இன்றைக்கு என் திராட்சத்தோட்டத்தில் வேலைசெய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யினும் உங்களுக்கு எப்படித்தோன்றுகிறது? ஒருமனுஷனுக்கு இரண்டு குமாரர் இருந்தார்கள்; மூத்தவனிடத்தில் அவன் வந்து: மகனே, நீ போய் இன்றைக்கு என் திராட்சத்தோட்டத்தில் வேலைசெய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அவன்: மாட்டேன் என்றான்; ஆகிலும், பின்பு அவன் மனஸ்தாபப்பட்டுப் போ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ளையவனிடத்திலும் அவன் வந்து அப்படியே சொன்னான்; அதற்கு அவன்: போகிறேன் ஐயா, என்று சொல்லியும், போகவ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ளையவனிடத்திலும் அவன் வந்து அப்படியே சொன்னான்; அதற்கு அவன்: போகிறேன் ஐயா, என்று சொல்லியும், போக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வ்விருவரில் எவன் தன் தகப்பனுடைய சித்தத்தின்படி செய்தவன் என்று கேட்டார்; அதற்கு அவர்கள்: மூத்தவன் தான் என்றார்கள். அப்பொழுது, இயேசு அவர்களை நோக்கி: ஆயக்காரரும் வேசிகளும் உங்களுக்கு முன்னே தேவனுடைய ராஜ்யத்தில் பிரவேசிக்கிறார்கள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வ்விருவரில் எவன் தன் தகப்பனுடைய சித்தத்தின்படி செய்தவன் என்று கேட்டார்; அதற்கு அவர்கள்: மூத்தவன் தான் என்றார்கள். அப்பொழுது, இயேசு அவர்களை நோக்கி: ஆயக்காரரும் வேசிகளும் உங்களுக்கு முன்னே தேவனுடைய ராஜ்யத்தில் பிரவேசிக்கிறார்கள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ஏனென்றால், யோவான் நீதிமார்க்கமாய் உங்களிடத்தில் வந்திருந்தும், நீங்கள் அவனை விசுவாசிக்கவில்லை; ஆயக்காரரும் வேசிகளுமோ அவனை விசுவாசித்தார்கள்; அதை நீங்கள் கண்டும், அவனை விசுவாசிக்கும்படியாகப் பின்பாகிலும் மனஸ்தாபப்படவில்லை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ஏனென்றால், யோவான் நீதிமார்க்கமாய் உங்களிடத்தில் வந்திருந்தும், நீங்கள் அவனை விசுவாசிக்கவில்லை; ஆயக்காரரும் வேசிகளுமோ அவனை விசுவாசித்தார்கள்; அதை நீங்கள் கண்டும், அவனை விசுவாசிக்கும்படியாகப் பின்பாகிலும் மனஸ்தாபப்படவில்லை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ஏனென்றால், யோவான் நீதிமார்க்கமாய் உங்களிடத்தில் வந்திருந்தும், நீங்கள் அவனை விசுவாசிக்கவில்லை; ஆயக்காரரும் வேசிகளுமோ அவனை விசுவாசித்தார்கள்; அதை நீங்கள் கண்டும், அவனை விசுவாசிக்கும்படியாகப் பின்பாகிலும் மனஸ்தாபப்படவில்லை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ேறொரு உவமையைக் கேளுங்கள்: வீட்டெஜமானாகிய ஒரு மனுஷன் இருந்தான், அவன் ஒரு திராட்சத்தோட்டத்தை உண்டாக்கி, அதைச் சுற்றிலும் வேலியடைத்து, அதில் ஒரு ஆலையை நாட்டி, கோபுரத்தையும் கட்டி, தோட்டக்காரருக்கு அதைக் குத்தகையாக விட்டு, புறதேசத்துக்குப் போய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ேறொரு உவமையைக் கேளுங்கள்: வீட்டெஜமானாகிய ஒரு மனுஷன் இருந்தான், அவன் ஒரு திராட்சத்தோட்டத்தை உண்டாக்கி, அதைச் சுற்றிலும் வேலியடைத்து, அதில் ஒரு ஆலையை நாட்டி, கோபுரத்தையும் கட்டி, தோட்டக்காரருக்கு அதைக் குத்தகையாக விட்டு, புறதேசத்துக்குப் போயி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ேறொரு உவமையைக் கேளுங்கள்: வீட்டெஜமானாகிய ஒரு மனுஷன் இருந்தான், அவன் ஒரு திராட்சத்தோட்டத்தை உண்டாக்கி, அதைச் சுற்றிலும் வேலியடைத்து, அதில் ஒரு ஆலையை நாட்டி, கோபுரத்தையும் கட்டி, தோட்டக்காரருக்கு அதைக் குத்தகையாக விட்டு, புறதேசத்துக்குப் போயிரு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னிகாலம் சமீபித்தபோது, அதின் கனிகளை வாங்கிக்கொண்டுவரும்படி தன் ஊழியக்காரரைத் தோட்டக்காரரிடத்தில் அனுப்பி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னிகாலம் சமீபித்தபோது, அதின் கனிகளை வாங்கிக்கொண்டுவரும்படி தன் ஊழியக்காரரைத் தோட்டக்காரரிடத்தில் அனுப்ப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ோட்டக்காரர் அந்த ஊழியக்காரரைப் பிடித்து, ஒருவனை அடித்து, ஒருவனைக் கொலைசெய்து, ஒருவனைக் கல்லெறிந்து கொ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ன்னும் அவன் முந்தினவர்களிலும் அதிகமான வேறே ஊழியக்காரரை அனுப்பினான்; அவர்களையும் அப்படியே செய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ன்னும் அவன் முந்தினவர்களிலும் அதிகமான வேறே ஊழியக்காரரை அனுப்பினான்; அவர்களையும் அப்படியே செய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டைசியிலே அவன்: என் குமாரனுக்கு அஞ்சுவார்கள் என்று சொல்லி, தன் குமாரனை அவர்களிடத்தில் அனுப்ப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ோட்டக்காரர் குமாரனைக் கண்டபோது: இவன் சுதந்தரவாளி, இவனைக் கொன்று, இவன் சுதந்தரத்தைக் கட்டிக்கொள்ளுவோம் வாருங்கள் என்று ஒருவரோடொருவர் சொல்லிக்கொண்டு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ோட்டக்காரர் குமாரனைக் கண்டபோது: இவன் சுதந்தரவாளி, இவனைக் கொன்று, இவன் சுதந்தரத்தைக் கட்டிக்கொள்ளுவோம் வாருங்கள் என்று ஒருவரோடொருவர் சொல்லிக்கொண்டு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னைப் பிடித்துத் திராட்சத்தோட்டத்திற்குப் புறம்பே தள்ளிக்கொலை செய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டியிருக்க, திராட்சத்தோட்டத்தின் எஜமான் வரும்போது, அந்த தோட்டக்காரரை என்ன செய்வான் என்று கேட்ட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் எருசலேமுக்குச் சமீபமாய்ச் சேர்ந்து, ஒலிவமலைக்கு அருகான பெத்பகேயுக்கு வந்தபோது, இயேசுவானவர் சீஷர்களில் இரண்டுபேரை நோக்கி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் எருசலேமுக்குச் சமீபமாய்ச் சேர்ந்து, ஒலிவமலைக்கு அருகான பெத்பகேயுக்கு வந்தபோது, இயேசுவானவர் சீஷர்களில் இரண்டுபேரை நோக்கி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ுக்கு எதிரே இருக்கிற கிராமத்துக்குப் போங்கள்; போனவுடனே, அங்கே ஒரு கழுதையையும் அதனோடே ஒரு குட்டியையும் கட்டியிருக்கக் காண்பீர்கள்; அவைகளை அவிழ்த்து என்னிடத்தில் கொண்டுவாரு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ுக்கு எதிரே இருக்கிற கிராமத்துக்குப் போங்கள்; போனவுடனே, அங்கே ஒரு கழுதையையும் அதனோடே ஒரு குட்டியையும் கட்டியிருக்கக் காண்பீர்கள்; அவைகளை அவிழ்த்து என்னிடத்தில் கொண்டுவாருங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தற்கு அவர்கள்: அந்தக் கொடியவரைக் கொடுமையாய் அழித்து, ஏற்றகாலங்களில் தனக்குக் கனிகளைக் கொடுக்கத்தக்க வேறே தோட்டக்காரரிடத்தில் திராட்சத்தோட்டத்தைக் குத்தகையாகக் கொடுப்பான் என்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தற்கு அவர்கள்: அந்தக் கொடியவரைக் கொடுமையாய் அழித்து, ஏற்றகாலங்களில் தனக்குக் கனிகளைக் கொடுக்கத்தக்க வேறே தோட்டக்காரரிடத்தில் திராட்சத்தோட்டத்தைக் குத்தகையாகக் கொடுப்பான் எ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ருவன் உங்களுக்கு ஏதாகிலும் சொன்னால்: இவைகள் ஆண்டவருக்கு வேண்டுமென்று சொல்லுங்கள்; உடனே அவைகளை அனுப்பிவிடுவான் என்று சொல்லி, அவர்களை அனுப்பின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உன் ராஜா சாந்தகுணமுள்ளவராய், கழுதையின் மேலும் கழுதைக்குட்டியாகிய மறியின்மேலும் ஏறிக்கொண்டு, உன்னிடத்தில் வருகிறார் என்று சீயோன்குமாரத்திக்குச் சொல்லுங்கள் என்ற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யேசு அவர்களை நோக்கி: வீடு கட்டுகிறவர்கள் ஆகாதென்று தள்ளின கல்லே மூலைக்குத் தலைக்கல்லாயிற்று, அது கர்த்தராலே ஆயிற்று, அது நம்முடைய கண்களுக்கு ஆச்சரியமாயிருக்கிறது என்று நீங்கள் வேதத்தில் ஒருக்காலும் வாசிக்கவில்லையா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யேசு அவர்களை நோக்கி: வீடு கட்டுகிறவர்கள் ஆகாதென்று தள்ளின கல்லே மூலைக்குத் தலைக்கல்லாயிற்று, அது கர்த்தராலே ஆயிற்று, அது நம்முடைய கண்களுக்கு ஆச்சரியமாயிருக்கிறது என்று நீங்கள் வேதத்தில் ஒருக்காலும் வாசிக்கவில்லையா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யேசு அவர்களை நோக்கி: வீடு கட்டுகிறவர்கள் ஆகாதென்று தள்ளின கல்லே மூலைக்குத் தலைக்கல்லாயிற்று, அது கர்த்தராலே ஆயிற்று, அது நம்முடைய கண்களுக்கு ஆச்சரியமாயிருக்கிறது என்று நீங்கள் வேதத்தில் ஒருக்காலும் வாசிக்கவில்லையா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ீர்க்கதரிசியினால் உரைக்கப்பட்டது நிறைவேறும்படி இதெல்லாம் நட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ீர்க்கதரிசியினால் உரைக்கப்பட்டது நிறைவேறும்படி இதெல்லாம் நட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ஷர்கள் போய், இயேசு தங்களுக்குக் கட்டளையிட்டபடியே செய்த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ஆகையால் தேவனுடைய ராஜ்யம் உங்களிடத்திலிருந்து நீக்கப்பட்டு, அதற்கேற்ற கனிகளைத் தருகிற ஜனங்களுக்குக் கொடுக்கப்பட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ஆகையால் தேவனுடைய ராஜ்யம் உங்களிடத்திலிருந்து நீக்கப்பட்டு, அதற்கேற்ற கனிகளைத் தருகிற ஜனங்களுக்குக் கொடுக்கப்பட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ழுதையையும் குட்டியையும் கொண்டுவந்து, அவைகள் மேல் தங்கள் வஸ்திரங்களைப் போட்டு, அவரை ஏற்ற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ழுதையையும் குட்டியையும் கொண்டுவந்து, அவைகள் மேல் தங்கள் வஸ்திரங்களைப் போட்டு, அவரை ஏற்றி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ந்தக் கல்லின்மேல் விழுகிறவன் நொறுங்கிப்போவான்; இது எவன் மேல் விழுமோ அவனை நசுக்கிப்போடும் என்று நான் உங்களுக்குச் சொல்லுகிறேன்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ந்தக் கல்லின்மேல் விழுகிறவன் நொறுங்கிப்போவான்; இது எவன் மேல் விழுமோ அவனை நசுக்கிப்போடும் என்று நான் உங்களுக்குச் சொல்லுகிறேன்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ிரளான ஜனங்கள் தங்கள் வஸ்திரங்களை வழியிலே விரித்தார்கள்; வேறு சிலர் மரக்கிளைகளைத் தறித்து வழியிலே பரப்பின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ிரளான ஜனங்கள் தங்கள் வஸ்திரங்களை வழியிலே விரித்தார்கள்; வேறு சிலர் மரக்கிளைகளைத் தறித்து வழியிலே பரப்பின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நடப்பாரும், பின்நடப்பாருமாகிய திரளான ஜனங்கள்: தாவீதின் குமாரனுக்கு ஓசன்னா! கர்த்தரின் நாமத்தினாலே வருகிறவர் ஸ்தோத்திரிக்கப்பட்டவர், உன்னதத்திலே ஓசன்னா என்று சொல்லி ஆர்ப்பரித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நடப்பாரும், பின்நடப்பாருமாகிய திரளான ஜனங்கள்: தாவீதின் குமாரனுக்கு ஓசன்னா! கர்த்தரின் நாமத்தினாலே வருகிறவர் ஸ்தோத்திரிக்கப்பட்டவர், உன்னதத்திலே ஓசன்னா என்று சொல்லி ஆர்ப்பரித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ரதான ஆசாரியரும், பரிசேயரும் அவருடைய உவமைகளைக்கேட்டு, தங்களைக்குறித்துச் சொல்லுகிறார் என்று அறிந்து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ரதான ஆசாரியரும், பரிசேயரும் அவருடைய உவமைகளைக்கேட்டு, தங்களைக்குறித்துச் சொல்லுகிறார் என்று அறிந்து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எருசலேமுக்குள் பிரவேசிக்கையில், நகரத்தார் யாவரும் ஆச்சரியப்பட்டு, இவர் யார்? என்று விசாரித்த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எருசலேமுக்குள் பிரவேசிக்கையில், நகரத்தார் யாவரும் ஆச்சரியப்பட்டு, இவர் யார்? என்று விசாரித்த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ரைப் பிடிக்க வகைதேடினார்கள்; ஆகிலும் ஜனங்கள் அவரைத் தீர்க்கதரிசி என்று எண்ணினபடியால் அவர்களுக்குப் பயந்திருந்த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ரைப் பிடிக்க வகைதேடினார்கள்; ஆகிலும் ஜனங்கள் அவரைத் தீர்க்கதரிசி என்று எண்ணினபடியால் அவர்களுக்குப் பயந்திருந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ஜனங்கள்: கலிலேயாவிலுள்ள நாசரேத்திலிருந்து வந்த தீர்க்கதரிசியாகிய இயேசு என்ற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யேசு தேவாலயத்தில் பிரவேசித்து, ஆலயத்திலே விற்கிறவர்களும் கொள்ளுகிறவர்களுமாகிய யாவரையும் வெளியிலே துரத்தி, காசுக்காரருடைய பலகைகளையும் புறா விற்கிறவர்களின் ஆசனங்களையும் கவிழ்த்து: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யேசு தேவாலயத்தில் பிரவேசித்து, ஆலயத்திலே விற்கிறவர்களும் கொள்ளுகிறவர்களுமாகிய யாவரையும் வெளியிலே துரத்தி, காசுக்காரருடைய பலகைகளையும் புறா விற்கிறவர்களின் ஆசனங்களையும் கவிழ்த்து: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யேசு தேவாலயத்தில் பிரவேசித்து, ஆலயத்திலே விற்கிறவர்களும் கொள்ளுகிறவர்களுமாகிய யாவரையும் வெளியிலே துரத்தி, காசுக்காரருடைய பலகைகளையும் புறா விற்கிறவர்களின் ஆசனங்களையும் கவிழ்த்து: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னுடைய வீடு ஜெபவீடு என்னப்படும் என்று எழுதியிருக்கிறது; நீங்களோ அதைக் கள்ளர் குகையாக்கினீர்கள் என்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னுடைய வீடு ஜெபவீடு என்னப்படும் என்று எழுதியிருக்கிறது; நீங்களோ அதைக் கள்ளர் குகையாக்கினீர்கள் என்ற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, குருடரும் சப்பாணிகளும் தேவாலயத்திலே அவரிடத்திற்கு வந்தார்கள், அவர்களைச் சொஸ்தமாக்கின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செய்த அதிசயங்களையும், தாவீதின் குமாரனுக்கு ஓசன்னா! என்று தேவாலயத்திலே ஆர்ப்பரிக்கிற பிள்ளைகளையும், பிரதான ஆசாரியரும் வேதபாரகரும் கண்டு, கோபமடைந்து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செய்த அதிசயங்களையும், தாவீதின் குமாரனுக்கு ஓசன்னா! என்று தேவாலயத்திலே ஆர்ப்பரிக்கிற பிள்ளைகளையும், பிரதான ஆசாரியரும் வேதபாரகரும் கண்டு, கோபமடைந்து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செய்த அதிசயங்களையும், தாவீதின் குமாரனுக்கு ஓசன்னா! என்று தேவாலயத்திலே ஆர்ப்பரிக்கிற பிள்ளைகளையும், பிரதான ஆசாரியரும் வேதபாரகரும் கண்டு, கோபமடைந்து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ை நோக்கி: இவர்கள் சொல்லுகிறதைக் கேட்கிறீரோ என்றார்கள். அதற்கு இயேசு: ஆம், கேட்கிறேன். குழந்தைகளுடைய வாயினாலும் பாலகருடைய வாயினாலும் துதி உண்டாகும்படி செய்தீர் என்பதை நீங்கள் ஒருக்காலும் வாசிக்கவில்லையா என்றா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ை நோக்கி: இவர்கள் சொல்லுகிறதைக் கேட்கிறீரோ என்றார்கள். அதற்கு இயேசு: ஆம், கேட்கிறேன். குழந்தைகளுடைய வாயினாலும் பாலகருடைய வாயினாலும் துதி உண்டாகும்படி செய்தீர் என்பதை நீங்கள் ஒருக்காலும் வாசிக்கவில்லையா என்றா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விட்டு நகரத்திலிருந்து புறப்பட்டு, பெத்தானியாவுக்குப் போய், அங்கே இராத்தங்கினார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ாலையிலே அவர் நகரத்துக்கு திரும்பி வருகையில், அவருக்குப் பசி உண்டாயிற்று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வழியருகே ஒரு அத்திமரத்தைக் கண்டு, அதனிடத்திற் போய், அதிலே இலைகளையன்றி வேறொன்றையும் காணாமல்: இனி ஒருக்காலும் உன்னிடத்தில் கனி உண்டாகாதிருக்கக்கடவது என்றார்; உடனே அத்திமரம் பட்டுப்போயிற்று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வழியருகே ஒரு அத்திமரத்தைக் கண்டு, அதனிடத்திற் போய், அதிலே இலைகளையன்றி வேறொன்றையும் காணாமல்: இனி ஒருக்காலும் உன்னிடத்தில் கனி உண்டாகாதிருக்கக்கடவது என்றார்; உடனே அத்திமரம் பட்டுப்போயிற்று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வழியருகே ஒரு அத்திமரத்தைக் கண்டு, அதனிடத்திற் போய், அதிலே இலைகளையன்றி வேறொன்றையும் காணாமல்: இனி ஒருக்காலும் உன்னிடத்தில் கனி உண்டாகாதிருக்கக்கடவது என்றார்; உடனே அத்திமரம் பட்டுப்போயிற்று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ீஷர்கள் அதைக்கண்டு: இந்த அத்திமரம் எத்தனை சீக்கிரமாய்ப் பட்டுப் போயிற்று! என்று சொல்லி ஆச்சரியப்பட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র উত্তরে যীশু তাঁদের বললেন, ‘আমি তোমাদের সত্যি বলছি, তোমাদের যদি ঈশ্বরের প্রতি দৃঢ় বিশ্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, যদি সন্দেহ না কর, তবে ডুমুর গাছের প্রতি আমি যা করেছি, তোমরাও তা করতে পারবে৷ শুধু তাই ন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যদি ঐ পাহাড়কে বল, ‘ওঠ, ঐ সাগরে গিয়ে আছড়ে পড়’ দেখবে তাই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দি বিশ্বাস থাকে, তবে প্রার্থনায় তোমরা যা চাইবে তা পা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ীশু যখন আবার মন্দির চত্বরে লোকদের শিক্ষা দিচ্ছিলেন, সেই সময় প্রধান যাজকরা ও সমাজপতিরা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এসে বললেন, ‘তুমি কোন অধিকারে এসব করছ? এই অধিকার তোমায় কে দিয়েছ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র উত্তরে যীশু তাদের বললেন, ‘আমি তোমাদের একটা প্রশ্ন করতে চাই, আর তোমরা যদি তার উত্তর দাও তা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ও তোমাদের বলব আমি কোন অধিকারে এসব কর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মার প্রশ্ন হচ্ছে, বাপ্তিস্ম দেবার অধিকার য়োহন কোথা থেকে পেয়েছিলেন? তা কি ঈশ্বরের কাছ থেকে,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ের কাছ থেকে এসেছিল?’তখন তারা নিজেদের মধ্যে এই আলোচনা করে বলল, ‘আমরা যদি বলি, ঈশ্বরের কাছ থেক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ও আমাদের বলবে, ‘তবে তোমরা কেন তাকে বিশ্বাস কর নি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কিন্তু আমরা যদি বলি, ‘মানুষের কাছ থেকে,’ তবে জনসাধারণের কাছ থেকে ভয় আছে, কারণ লোকেরা য়োহন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বাদী বলে মান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াই এর উত্তরে তারা যীশুকে বললেন, ‘আমরা জানি না৷’তখন যীশু তাদের বললেন, ‘তবে আমিও তোমাদের বলব 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্ অধিকারে আমি এসব কর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ারপর যীশু বললেন, ‘আচ্ছা, এবিষয়ে তোমরা কি বলবে? একজন লোকের দুটি ছেলে ছিল৷ সে তার বড় ছেল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 বলল, ‘বাছা, আজ তুমি আমার দ্রাক্ষা ক্ষেতে গিয়ে কাজ ক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‘কিন্তু তার ছেলে বলল, ‘আমি য়েতে চাইনা৷’ কিন্তু পরে সে তার মত বদলিয়ে কাজ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‘এরপর লোকটি তার অপর ছেলের কাছে গিয়ে তাকেও সেই একইকথা বলল৷ এর উত্তরে অন্য ছেলেটি বলল, ‘হ্যা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াশয় যাচ্ছি৷’ কিন্তু সে গে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‘এই দুজনের মধ্যে কে তার বাবার ইচ্ছা পালন করল? তারা বললেন, ‘বড় ছেলে৷’যীশু তাদের বললেন, ‘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সত্যি বলছি, কর-আদায়কারীরা ও বেশ্যারা,. তোমাদের আগে ঈশ্বরের রাজ্যে প্রবেশ কর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আমি একথা বলছি কারণ জীবনের সঠিক পথ দেখাবার জন্য য়োহন তোমাদের কাছে এসেছিলেন আর তোমরা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 করনি৷ কিন্তু কর-আদায়কারী ও বেশ্যারা তাকে বিশ্বাস করেছে৷ এসব দেখেও তোমরা মন পরিবর্তন করনি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প্রতি বিশ্বাস কর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‘আর একটি দৃষ্টান্ত শোন! এক জমিদার একটি দ্রাক্ষা ক্ষেত তৈরী করে তার চারদিকে বেড়া দিলেন৷ পর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েতের মধ্যে দ্রাক্ষা মাড়াবার জন্য গর্ত খুঁড়লেন৷ পাহারা দেবার জন্য একটা উঁচু পাহারা ঘর তৈ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৷ পরে কয়েকজন চাষীর কাছে সেই দ্রাক্ষা ক্ষেত ইজারা দিয়ে বিদেশে চল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যখন দ্রাক্ষা তোলার সময় হল, তখন তিনি তাঁর ভাগ নিয়ে আসবার জন্য তাঁর ক্রীতদাসদের সেই চাষীদ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‘কিন্তু চাষীরা তাঁর দাসদের একজনকে মারল, একজনকে খুন করল আর তৃতীয়জনকে পাথর ছুঁড়ে খুন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এরপর তিনি প্রথম বারের চেয়ে আরো বেশী দাস সেখানে পাঠালেন, আর সেইচাষীরা ঐ দাসদের সঙ্গে একই রক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বহার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পরে তিনি তাঁর নিজের ছেলেকে তাদের কাছে পাঠালেন; তিনি ভাবলেন, ‘ওরা নিশ্চয়ই ওঁর ছেলেকে মান্য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‘কিন্তু চাষীরা যখন দেখল য়ে মালিকের ছেলে আসছে, তখন তারা নিজেদের মধ্যে পরামর্শ করে বলল, ‘দেখ,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চ্ছে আইনসম্মত উত্তরাধিকারী, এস, একে আমরা খুন করি, তাহলে আমরাইতার সম্পত্তির মালিক হয়ে যা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তখন তারা সেই ছেলেকে ধরে দ্রাক্ষা ক্ষেতের বাইরে ছুঁড়ে ফেলে দিল ও তাকে হত্যা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এক্ষেত্রে দ্রাক্ষা ক্ষেতের মালিক যখন ফিরে আসবেন, তখন ঐ চাষীদের তিনি কি করবেন, তোমরা কি বল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ীশু ও তাঁর শিষ্যরা জেরুশালেমের কাছাকাছিজৈতুন পর্বতমালার ধারে অবস্থিত বৈত্‌ফগী গ্রামের ধারে এ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ৌঁছ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িনি তাঁর দুজন শিষ্যকে এইবলে পাঠালেন, ‘তোমরা ঐ সামনের গ্রামে যাও৷ সেখানে দেখবে একটা গাধা বাঁধ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 আর একটা বাচ্চাও তার সাথে আছে৷ তাদের খুলে আমার কাছে নিয়ে এস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ইহুদী যাজকরা যীশুকে বললেন, ‘তারা দুষ্ট লোক বলে তিনি তাদের নির্মমভাবে ধ্বংস করবেন ও সেইদ্রা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েত অন্য চাষীদের হাতে দেবেন, যাঁরা ফলের মরশুমে তাঁকে তাঁর প্রাপ্য অংশ দে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েউ যদি তোমাদের কিছু জিজ্ঞেস করে, তবে তাকে বোলো, ‘প্রভুএদের চান৷ তিনি পরে তাদের ফেরত দে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মনটি হল য়েন এর দ্বারা ভাববাদীর ভাববাণী পূর্ণ হয়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তখন যীশু তাদের বললেন, ‘তোমরা কি শাস্ত্রের এই অংশ পড় নি:‘রাজমিস্ত্রিরা য়ে পাথরটা বাতিল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, সেই পাথরটাই হয়ে উঠেছে কোণের প্রধান পাথর৷ এটা প্রভুরইকাজ, এটা আমাদের চোখে আশ্চর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গে৷’গীতসংহিতা 118: 22-2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‘সিযোন নগরীকে বল, ‘দেখ তোমার রাজা তোমার কাছে আসছেন৷ তিনি নম্র, তিনি গাধার ওপরে, একটি ভারবাহ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ধার বাচ্চার ওপরে চড়ে আসছেন৷'" সখরিয় 9:9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ীশু য়েমন বলেছিলেন তাঁর শিষ্যেরা গিয়ে তেমনি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‘অতএব, আমি তোমাদের বলছি, ঈশ্বরের রাজ্য তোমাদের কাছ থেকে নিয়ে নেওযা হবে, আর এমন লোকদের দে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, যাঁরা ঈশ্বরের রাজ্যের পক্ষে উপযুক্ত ব্যবহার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রা সেই গাধা ও গাধার বাচ্চাটা এনে তাদের ওপর নিজেদের গায়ের কাপড় বিছিয়ে দিলে যীশু তাদের উ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আর ঐ য়ে পাথর তার ওপরে য়ে পড়বে সে ভেঙ্গে চূর্ণ-বিচূর্ণ হয়ে যাবে, আর সেই পাথর যার ওপরে পড়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গুঁড়িয়ে ধূলিসাত্ কর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লোকদের মধ্যে অনেকেই নিজেদের জামা খুলে পথে বিছিয়ে দিল, আবার অনেকে গাছের ডাল কেটে নিয়ে পথের ওপ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ছিয়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াঁরা যীশুর সামনে ও পিছনে ভীড় করে যাচ্ছিল, তারা চিত্‌কার করে বলতে লাগল,‘দায়ূদের পুত্রের প্রশং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ক৷ যিনি প্রভুর নামে আসছেন, তিনি ধন্য! স্বর্গে ঈশ্বরের প্রশংসা হোক্৷’গীতসংহিতা 118:25-26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প্রধান যাজকরা ও ফরীশীরা যীশুর দেওয়া এই দৃষ্টান্তগুলি শুনে বুঝতে পারলেন যীশু তাদেরই বিষয়ে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গুলি ব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ীশু যখন জেরুশালেমে প্রবেশ করলেন, তখন সমস্ত শহরে খুব শোরগোল পড়ে গেল৷ লোকেরা বলাবলি করতে লাগ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ইনি ক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তাই তাঁরা যীশুকে গ্রেপ্তার করাতে চাইলেন, কিন্তু জনসাধারণের ভয়ে তা করলেন না, কারণ সাধারণ লো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কে ভাববাদী বলে মনে কর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জনতা বলে উঠল, ‘ইনি যীশু, গালীলের নাসরতীয় শহরের সেই ভাববাদী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রপর যীশু মন্দির চত্বরে ঢুকলেন; আর যাঁরা সেই মন্দির চত্বরের মধ্যে বেচাকেনা করছিল, তাদের তা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েন৷ যাঁরা টাকা বদল করে দেবার জন্য টেবিল সাজিয়ে বসেছিল ও যাঁরা ডালায় করে পায়রা বিক্রি কর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তাদের টেবিল ও ডালা উল্টে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ীশু তাদের বললেন, ‘শাস্ত্রে লেখা আছে, ‘আমার গৃহ হবে প্রার্থনা গৃহ৷’কিন্তু তোমরা তা দস্য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্তানায় পরিণত করেছ৷'"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রপর মন্দির চত্বরের মধ্যে অনেক অন্ধ ও খঞ্জ যীশুর কাছে এলে তিনি তাদের সুস্থ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ধান যাজকরা ও ব্যবস্থার শিক্ষকরা দেখলেন য়ে, যীশু অনেক অলৌকিক কাজ করছেন, আর যখন দেখলেন মন্দ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ত্বরের মধ্যে ছেলেমেয়েরা চিত্‌কার করে বলছে, ‘প্রশংসা, দায়ূদের পুত্রের প্রশংসা হোক্,’ তখন ত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েগ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ঁরা যীশুকে বললেন, ‘ওরা যা বলছে, তা কি তুমি শুনতে পাচ্ছ?’যীশু তাদের জবাব দিলেন, ‘হ্যাঁ, পাচ্ছ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কি শাস্ত্রে পড় নি? ‘তুমি ছোট ছোট ছেলেমেয়ে ও দুগ্ধপোষ্য শিশুদেরই প্রশংসা করতে শিখিয়েছ৷'"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রপর যীশু তাদের ছেড়ে শহরের বাইরে বৈথনিয়ায় গিয়ে রাতে সেখানেই থাক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রদিন সকালে তিনি যখন জেরুশালেমে ফিরছিলেন, সেই সময় যীশুর খিদে প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িনি পথের ধারে একটি ডুমুর গাছ দেখতে পেয়ে সেই গাছটার কাছে গেলেন৷ কিন্তু পাতা ছাড়া তাতে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তে পেলেন না৷ তখন তিনি সেই গাছটিকে বললেন, ‘তোমাতে আর কখনও ফল হবে না৷’ আর সেইডুমুর গাছটি শুক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ই ঘটনা দেখে শিষ্যরা আশ্চর্য হয়ে বললেন, ‘এই ডুমুর গাছটা এত তাড়াতাড়ি কেমন করে শুকিয়ে গেল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2026-10-20T01:24:51Z</dcterms:created>
  <dcterms:modified xsi:type="dcterms:W3CDTF">2026-10-20T01:24:51Z</dcterms:modified>
  <dc:title>মথি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