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ால் என் இருதயம் தத்தளித்து, தன்னிடத்தைவிட்டுத் தெற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த்தத்தினால் உண்டாகிற அதிர்ச்சியையும், அவர் வாயிலிருந்து புறப்படுகிற முழக்கத்தையும் கவனமாய்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வானத்தின் கீழெங்கும் அந்தத் தொனியையும், பூமியின் கடையாந்தரங்கள்மேல் அதின் மின்னலையும் செல்லவிட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 அவருடைய சத்தம் கேட்கப்படும்போது அதைத் தவிர்க்கமுடி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 அவருடைய சத்தம் கேட்கப்படும்போது அதைத் தவிர்க்கமுடிய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தம்முடைய சத்தத்தை ஆச்சரியமானவிதமாய்க் குமுறப்பண்ணுகிறார்; நாம் கிரகிக்கக் கூடாத பெரியகாரியங்களை அவர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உறைந்த மழையையும், கல்மழையையும் தம்முடைய வல்லமையின் பெருமழையையும் பார்த்து: பூமியின்மேல் பெய்யுங்கள் என்று கட்டளையிட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ம் உண்டாக்கின சகல மனுஷரும் தம்மை அறியும்படிக்கு, அவர் சகல மனுஷருடைய கையையும் முத்திரித்துப்போட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ாட்டுமிருகங்கள் தங்கள் குகைகளில் புகுந்து, தங்கள் கெபிகளில் தங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ெற்கேயிருந்து சூறாவளியும், வடகாற்றினால் குளிரும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்முடைய சுவாசத்தினால் தேவன் குளிரைக் கொடுக்கிறார்; அப்பொழுது ஜலத்தின் மேற்பரப்பானது அணைந்த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நீர்த்துளிகளை மேகத்தில் ஏற்றி, மின்னலினால் மேகத்தைச் சிதறப்பண்ண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வைகளுக்குக் கட்டளையிடுகிற யாவையும், அவைகள் பூச்சக்கரத்தில் நடப்பிக்கும்படி, அவர் அவைகளைத் தம்முடைய ஞான ஆலோசனைகளின்படியே சுற்றித் திரியப்பண்ண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ில் தண்டனையாகவும், ஒன்றில் தம்முடைய பூமிக்கு உபயோகமாகவும் ஒன்றில் கிருபையாகவும் அவைகளை வரப்பண்ண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பே, இதற்குச் செவிகொடும்; தரித்துநின்று தேவனுடைய ஆச்சரியமான கிரியைகளைத் தியானித்துப்பா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வைகளைத் திட்டம்பண்ணி, தம்முடைய மேகத்தின் மின்னலைப் பிரகாசிக்கப்பண்ணும் விதத்தை அறிவீரோ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வைகளைத் திட்டம்பண்ணி, தம்முடைய மேகத்தின் மின்னலைப் பிரகாசிக்கப்பண்ணும் விதத்தை அறிவீரோ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கங்கள் தொங்கும்படி வைக்கும் நிறையையும், பூரண ஞானமுள்ளவன் அற்புதமான செய்கைகள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கங்கள் தொங்கும்படி வைக்கும் நிறையையும், பூரண ஞானமுள்ளவன் அற்புதமான செய்கைகள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ென்றலினால் அவர் பூமியை அமையப்பண்ணும்போது, உம்முடைய வஸ்திரங்கள் உஷ்ணமாயிருக்கும் வகையையும் அறிவீர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ென்றலினால் அவர் பூமியை அமையப்பண்ணும்போது, உம்முடைய வஸ்திரங்கள் உஷ்ணமாயிருக்கும் வகையையும் அறிவீர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ென்றலினால் அவர் பூமியை அமையப்பண்ணும்போது, உம்முடைய வஸ்திரங்கள் உஷ்ணமாயிருக்கும் வகையையும் அறிவீர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க்கப்பட்ட கண்ணாடியைப்போல் கெட்டியான ஆகாயமண்டலங்களை நீர் அவரோடேகூட இருந்து விரித்தீர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க்கு நாம் சொல்லத்தக்கதை எங்களுக்குப் போதியும்; அந்தகாரத்தினிமித்தம் முறைதப்பிப் பேசு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பேசத்துணிந்தேன் என்று யாதாமொருவன் அவருக்கு முன்பாகச் சொல்லத்தகுமோ? ஒருவன் பேசத்துணிந்தால் அவன் விழுங்கப்பட்டுப்போவ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காற்று வீசி ஆகாயமண்டலங்களிலுள்ள மப்பு நீங்கப்பண்ணியிருக்கிற சமயத்தில் வடக்கேயிருந்து பொன்மயமான காந்தி வருகிற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ாயமண்டலத்திலே பிரகாசிக்கிற சூரியனை முதலாய் ஒருவரும் நோக்கிப் பார்க்கக் கூடாதே; தேவனிடத்திலோ பயங்கரமான மகத்துவம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ாயமண்டலத்திலே பிரகாசிக்கிற சூரியனை முதலாய் ஒருவரும் நோக்கிப் பார்க்கக் கூடாதே; தேவனிடத்திலோ பயங்கரமான மகத்துவமு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 மகாநீதிபரர்; அவர் ஒடுக்கமா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 மகாநீதிபரர்; அவர் ஒடுக்கமாட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மனுஷர் அவருக்குப் பயப்படவேண்டும்; தங்கள் எண்ணத்தில் ஞானிகளாயிருக்கிற எவர்களையும் மதிக்கமாட்ட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மனுஷர் அவருக்குப் பயப்படவேண்டும்; தங்கள் எண்ணத்தில் ஞானிகளாயிருக்கிற எவர்களையும் மதிக்கமாட்ட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વીજળી અને ગર્જના મને બીવડાવે છે. મારું હૃદય મારી છાતીમાં ધડકાર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ની ગર્જના તથા તેના મુખમાંથી નીકળતી વાચા ધ્યાન થી સાંભ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ખા આકાશને તે વીજળીથી ઝળકાવે છે, એ ધરતીના એક છેડાથી બીજા છેડા સુધી ફ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વીજળીનો ચમકારો થાય ત્યાર પછી દેવની ગર્જનાના અવાજ સાંભળી શકાય છે, દેવ તેના મહત્વથી ગર્જન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વીજળી ચમકે છે, દેવનો અવાજ ગજેર્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મની ગર્જનાનો અવાજ ભવ્ય હોય છે. જે મહાન કૃત્યો કરે છે જે આપણે સમજ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ે બરફને કહ્યું, ‘પૃથ્વી પર પડો’ દેવે વરસાદને કહ્યું, “પૃથ્વી પર મૂશળધાર વરસ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આ રીતે એ માણસોને કામે જતાં અટકાવે છે, જેને લીધે તેઓ સમજશે કે તે શું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્યારે પશુઓ તેમની ગુફામાં ભરાઇ જાય છે અને એમાં પડ્યાં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ક્ષિણ દિશામાંથી વંટોળિયો આવે છે, ઉત્તર દિશામાંથી ઠંડા પવનો ઊતરી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ના શ્વાસથી હિમ બને છે, અને સમુદ્રો થીજ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ધાડા વાદળોને પાણીથી ભરી દે છે અને તેમાં વીજળીઓ ચમક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ેવ વાદળોને આખી પૃથ્વી પર વિખેરાઇ જવાનો આદેશ આપે છે. વાદળો દેવની આજ્ઞા પ્રમાણે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 પૂર લાવી લોકોને શિક્ષા કરવા અથવા તો પાણી લાવી પોતાનો પ્રેમ દર્શાવવા વાદળો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અયૂબ, સાંભળ, જરા થોભ, અને દેવના અદ્ભૂત કાર્યોનો વિચાર ક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 વાદળોને કેવી રીતે નિયંત્રણમાં રાખે છે અને વાદળોમાંથી વીજળીને કેવી રીતે ચમકાવે છે એ શું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કેવી રીતે હવામાં વાદળાંને અદ્ધર સમતુલીત રાખે છે તે તું જાણે છે? વાદળો દેવના અદભૂત સર્જનો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દ્રષ્ટાંત છે અને દેવ તેઓ વિષે સર્વ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અયૂબ, તું આ બાબતો જાણતો નથી. તું એટલુંજ જાણે છે કે તને જ્યારે પરસેવો થાય ત્યારે તારા કપ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ચામડી ને ચોંટી જાય છે. અને જ્યારે દક્ષિણ દિશામાંથી હુફાળો પવન વાય છે ત્યારે બધું શાંત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મસામ થ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શું તમે પથરાયેલા આકાશને ચકચકીત કરેલા પીતળની જેમ ચમકીલુ બનાવામાં દેવને મદદ કરી શક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યૂબને કહેવા દો કે અમારે દેવને શું કહેવું! અમારા માં અંધકાર છે! અમે એની સાથે દલીલો કર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દેવને કહીશ નહિ કે મારી ઇચ્છા તેની સાથે બોલવાની હતી. એતો પોતેજ પોતાનો વિનાશ માગવા જેવું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વે પવને આકાશને ચોખ્ખું કર્યુ છે અને ત્યાં એટલું બધુ અજવાળું છે કે અમે સૂર્ય સામે જોઇ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જ રીતે આકાશમાંથી આપણી ઉપર આવતા અને આંખોને આંજી દેતા દેવના ભવ્ય પ્રતાપ સામે પણ આપણે જોઇ શક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ર્વસમર્થ દેવ મહાન છે! આપણે તેને સમજી શકતા નથી. દેવ ખૂબજ શકિતશાળી છે પણ તે આપણી સાથે ન્યાય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નુકસાન પહોચાડવું દેવને ગમ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 કારણથી લોકો દેવનો આદર કરે છે. પણ જે અભિમાની છે અને પોતાની જાતને વિદ્વાન માને છે, દેવ ત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 આપ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2026-10-22T06:04:43Z</dcterms:created>
  <dcterms:modified xsi:type="dcterms:W3CDTF">2026-10-22T06:04:43Z</dcterms:modified>
  <dc:title>અયૂબ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