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ge me, O God, and plead my cause against an ungodly nation: O deliver me from the deceitful and unjust ma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ge me, O God, and plead my cause against an ungodly nation: O deliver me from the deceitful and unjust ma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 are the God of my strength: why do you cast me off? why go I mourning because of the oppression of the enemy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 are the God of my strength: why do you cast me off? why go I mourning because of the oppression of the enemy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send out your light and your truth: let them lead me; let them bring me unto your holy hill, and to your tabernacl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send out your light and your truth: let them lead me; let them bring me unto your holy hill, and to your tabernacl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will I go unto the altar of God, unto God my exceeding joy: yea, upon the harp will I praise you, O God my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will I go unto the altar of God, unto God my exceeding joy: yea, upon the harp will I praise you, O God my G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y are you cast down, O my soul? and why are you disquieted within me? hope in God: for I shall yet praise him, who is the health of my countenance, and my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y are you cast down, O my soul? and why are you disquieted within me? hope in God: for I shall yet praise him, who is the health of my countenance, and my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ியாயமுமான மனுஷனுக்கு என்னைத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க்கத்துடனே திரியவேண்டு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த்திற்கும் உமது வாசஸ்தலங்களுக்கும் என்னைக் கொண்டு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வேசிப்பேன். தேவனே, என் தேவனே, உம்மைச் சுரமண்டலத்தால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2026-11-01T18:59:58Z</dcterms:created>
  <dcterms:modified xsi:type="dcterms:W3CDTF">2026-11-01T18:59:58Z</dcterms:modified>
  <dc:title>சங்கீதம்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