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ஆண்டின் நன்மை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வில் பலி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ிறைந்து 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இயேசு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ாட்சிம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லாவற்றிலும் ஜெயம் தந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ன் ஜெபத்தை தள்ளவே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பார்க்கும் நன்மைகளை தந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தட்டி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ொல்லாப்பும் வாதையும் அணுக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ினால் நம்மை தாங்க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ட்டையின் மறைவில் மறைத்த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வார் – அடைக்கலம் புகுந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ுரு எய்திடும் ஆயுதங்களை ஒன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த்திடாமல் செய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வாழ்வினில் ராஜா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ை இனி காணமாட்டாய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2026-10-31T10:05:07Z</dcterms:created>
  <dcterms:modified xsi:type="dcterms:W3CDTF">2026-10-31T10:05:07Z</dcterms:modified>
  <dc:title>துதிப் பாடல்கள் : 381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