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க்கத்தையும் நியாயத்தையும் குறித்துப் பாடுவேன்; கர்த்தாவே, உம்மைக் கீர்த்தனம்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மான வழியிலே விவேகமாய் நடப்பேன்; எப்பொழுது என்னிடத்தில் வருவீர்! என் வீட்டிலே உத்தம இருதயத்தோடு நடந்துகொள்ள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ான காரியத்தை என் கண்முன் வைக்கமாட்டேன்; வழி விலகுகிறவர்களின் செய்கையை வெறுக்கிறேன்; அது என்னைப் பற்ற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ான காரியத்தை என் கண்முன் வைக்கமாட்டேன்; வழி விலகுகிறவர்களின் செய்கையை வெறுக்கிறேன்; அது என்னைப் பற்ற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றுபாடான இருதயம் என்னை விட்டு அகலவேண்டும்; பொல்லாதவனை அறியமா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இரகசியமாய் அவதூறுபண்ணுகிறவனைச் சங்கரிப்பேன்; மேட்டிமைக் கண்ணனையும் பெருநெஞ்சுள்ளவனையும் பொறுக்கமா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இரகசியமாய் அவதூறுபண்ணுகிறவனைச் சங்கரிப்பேன்; மேட்டிமைக் கண்ணனையும் பெருநெஞ்சுள்ளவனையும் பொறுக்கமா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உண்மையானவர்கள் என்னோடே வாசம்பண்ணும்படி என் கண்கள் அவர்கள்மேல் நோக்கமாயிருக்கும்; உத்தமமான வழியில் நடக்கிறவன் என்னைச் சேவிப்ப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உண்மையானவர்கள் என்னோடே வாசம்பண்ணும்படி என் கண்கள் அவர்கள்மேல் நோக்கமாயிருக்கும்; உத்தமமான வழியில் நடக்கிறவன் என்னைச் சேவி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படுசெய்கிறவன் என் வீட்டுக்குள் இருப்பதில்லை; பொய்சொல்லுகிறவன் என் கண்முன் நிலைப்ப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் ஒருவரும் கர்த்தருடைய நகரத்தில் இராதபடி வேர் அறுப்புண்டுபோக, தேசத்திலுள்ள அக்கிரமக்காரர் யாவரையும் அதிகாலமே சங்கரி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் ஒருவரும் கர்த்தருடைய நகரத்தில் இராதபடி வேர் அறுப்புண்டுபோக, தேசத்திலுள்ள அக்கிரமக்காரர் யாவரையும் அதிகாலமே சங்கர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હું તમારા માટે આ ગીત ગાઇશ. હું તમારી કૃપા અને ન્યાય વિષે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હું મારા ઘરમાં શુદ્ધ હૃદય સાથે સંભાળપૂર્વક શુદ્ધ જીવન જીવીશ. તમે મારી પાસે ક્યારે આવ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લકી અને દુષ્ટ બાબતોનો નકાર કરવાં મને મદદ કરો; અને સર્વ પ્રકારની અપ્રામાણિક બાબતો; જેમાં મારો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ભાગ ન હોય તેને ધિક્કારવા મને મદ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ઠગ અને અપ્રામાણિક લોકોનો અસ્વીકાર કરીશ, અને હું દરેક દુષ્ટથી પણ દૂર રહ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જે કોઇ તેમનાં પડોશીઓની વિરુદ્ધમાં ખાનગીમાં બોલે છે તેમને અટકાવીશ. જેની આંખો અને હૃદય અભિમા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ેલાં છે; તેમને હું સહન ક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આખા દેશમાં ભરોસાપાત્ર લોકોની ખોજ કરીશ અને તેઓને મારા મહેલમાં રહેવા દઇશ, ફકત જેઓ સં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માણિક છે તેઓ મારી સેવા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વિશ્વાસઘાતી લોકો મારા ઘરમાં રહી શકશે નહિ, જૂઠું બોલનારા કોઇ મારી નજીક રહે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 દેશમાં રહેતા દુષ્ટ લોકોનો હું હંમેશા વિનાશ કરીશ, હું તે દુષ્ટ લોકોને યહોવાના નગર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બરદસ્તીથી બહાર મોકલી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2026-10-20T09:22:54Z</dcterms:created>
  <dcterms:modified xsi:type="dcterms:W3CDTF">2026-10-20T09:22:54Z</dcterms:modified>
  <dc:title>ગીતશાસ્ત્ર : 101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