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வைகளை அறிந்திருக்கிறபடியினால், இவைகளைச் செய்வீர்களானால், பாக்கியவான்களாயிருப்ப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ையுங்குறித்து நான் பேசவில்லை, நான் தெரிந்துகொண்டவர்களை அறிவேன்; ஆகிலும் வேதவாக்கியம் நிறைவேறத்தக்கதாக, என்னுடனே அப்பம் புசிக்கிறவன் என்மேல் தன் குதிகாலைத் தூக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ையுங்குறித்து நான் பேசவில்லை, நான் தெரிந்துகொண்டவர்களை அறிவேன்; ஆகிலும் வேதவாக்கியம் நிறைவேறத்தக்கதாக, என்னுடனே அப்பம் புசிக்கிறவன் என்மேல் தன் குதிகாலைத் தூக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நடக்கும்போது நானே அவரென்று நீங்கள் விசுவாசிக்கும்பொருட்டு, இப்பொழுது அது நடப்பதற்கு முன்னமே அதை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னுப்புகிறவனை ஏற்றுக்கொள்கிறவன் என்னை ஏற்றுக்கொள்ளுகிறான், என்னை ஏற்றுக்கொள்ளுகிறவன் என்னை அனுப்பினவரை ஏற்றுக்கொள்ளுகிறான் என்று,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னுப்புகிறவனை ஏற்றுக்கொள்கிறவன் என்னை ஏற்றுக்கொள்ளுகிறான், என்னை ஏற்றுக்கொள்ளுகிறவன் என்னை அனுப்பினவரை ஏற்றுக்கொள்ளுகிறான் என்று,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இவைகளைச் சொன்னபின்பு, ஆவியிலே கலங்கி: உங்களில் ஒருவன் என்னைக் காட்டிக்கொடுப்பான் என்று, மெய்யாகவே மெய்யாகவே உங்களுக்குச் சொல்லுகிறேன் என்று சாட்சியாகச் சொன்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இவைகளைச் சொன்னபின்பு, ஆவியிலே கலங்கி: உங்களில் ஒருவன் என்னைக் காட்டிக்கொடுப்பான் என்று, மெய்யாகவே மெய்யாகவே உங்களுக்குச் சொல்லுகிறேன் என்று சாட்சியாகச்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ாரைக்குறித்துப் பேசுகிறாரோ என்று சீஷர்கள் ஐயப்பட்டு, ஒருவரையொருவர் நோக்கிப்பார்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மயத்தில் அவருடைய சீஷரில் இயேசுவுக்கு அன்பானவனாயிருந்த ஒருவன் இயேசுவின் மார்பிலே சாய்ந்துகொண்டிருந்தான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மயத்தில் அவருடைய சீஷரில் இயேசுவுக்கு அன்பானவனாயிருந்த ஒருவன் இயேசுவின் மார்பிலே சாய்ந்துகொண்டிருந்தான்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ரைக்குறித்துச் சொல்லுகிறாறென்று விசாரிக்கும்படி சீமோன்பேதுரு அவனுக்குச் சைகைகாட்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இயேசுவின் மார்பிலே சாய்ந்துகொண்டு ஆண்டவரே, அவன் ய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பிரதியுத்தரமாக: நான் இந்தத் துணிக்கையைத் தோய்த்து எவனுக்குக் கொடுப்பேனோ அவன்தான் என்று சொல்லி, துணிக்கையைத் தோய்த்து, சீமோன் குமாரனாகிய யூதாஸ்காரியோத்துக்குக் கொடு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பிரதியுத்தரமாக: நான் இந்தத் துணிக்கையைத் தோய்த்து எவனுக்குக் கொடுப்பேனோ அவன்தான் என்று சொல்லி, துணிக்கையைத் தோய்த்து, சீமோன் குமாரனாகிய யூதாஸ்காரியோத்துக்குக் கொடு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ுணிக்கையை அவன் வாங்கினபின்பு, சாத்தான் அவனுக்குள் புகுந்தான். அப்பொழுது இயேசு அவனை நோக்கி: நீ செய்கிறதைச் சீக்கிரமாய்ச் செய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ுணிக்கையை அவன் வாங்கினபின்பு, சாத்தான் அவனுக்குள் புகுந்தான். அப்பொழுது இயேசு அவனை நோக்கி: நீ செய்கிறதைச் சீக்கிரமாய்ச் செய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ப்படி அவனுடனே சொன்னதின் கருத்தைப் பந்தியிருந்தவர்களில் ஒருவனும் அறி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ப்படி அவனுடனே சொன்னதின் கருத்தைப் பந்தியிருந்தவர்களில் ஒருவனும் அறிய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ூதாஸ் பணப்பையை வைத்துக்கொண்டிருந்தபடியினால், அவன் போய், பண்டிகைக்குத் தேவையானவைகளைக் கொள்ளும்படிக்காவது, தரித்திரருக்கு ஏதாகிலும் கொடுக்கும்படிக்காவது, இயேசு அவனுடனே சொல்லியிருப்பார் என்று சிலர் நினை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ூதாஸ் பணப்பையை வைத்துக்கொண்டிருந்தபடியினால், அவன் போய், பண்டிகைக்குத் தேவையானவைகளைக் கொள்ளும்படிக்காவது, தரித்திரருக்கு ஏதாகிலும் கொடுக்கும்படிக்காவது, இயேசு அவனுடனே சொல்லியிருப்பார் என்று சிலர் நினை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அந்தத் துணிக்கையை வாங்கினவுடனே புறப்பட்டுப்போனான்; அப்பொழுது இராக்கால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ுறப்பட்டுப்போனபின்பு இயேசு: இப்பொழுது மனுஷகுமாரன் மகிமைப்படுகிறார், தேவனும் அவரில் மகிமைப்பட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ுறப்பட்டுப்போனபின்பு இயேசு: இப்பொழுது மனுஷகுமாரன் மகிமைப்படுகிறார், தேவனும் அவரில் மகிமைப்பட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வன் அவரில் மகிமைப்பட்டிருந்தால், தேவன் அவரைத் தம்மில் மகிமைப்படுத்துவார், சீக்கிரமாய் அவரை மகிமைப்படுத்த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வன் அவரில் மகிமைப்பட்டிருந்தால், தேவன் அவரைத் தம்மில் மகிமைப்படுத்துவார், சீக்கிரமாய் அவரை மகிமைப்படுத்த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ள்ளைகளே, இன்னும் கொஞ்சக்காலம் நான் உங்களுடனேகூட இருப்பேன், நீங்கள் என்னைத் தேடுவீர்கள்; ஆனாலும் நான் போகிற இடத்துக்கு நீங்கள் வரக்கூடாதென்று நான் யூதரோடே சொன்னதுபோல இப்பொழுது உங்களோடும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ள்ளைகளே, இன்னும் கொஞ்சக்காலம் நான் உங்களுடனேகூட இருப்பேன், நீங்கள் என்னைத் தேடுவீர்கள்; ஆனாலும் நான் போகிற இடத்துக்கு நீங்கள் வரக்கூடாதென்று நான் யூதரோடே சொன்னதுபோல இப்பொழுது உங்களோடும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ஒருவரிலொருவர் அன்பாயிருங்கள்; நான் உங்களில் அன்பாயிருந்ததுபோல நீங்களும் ஒருவரிலொருவர் அன்பாயிருங்கள் என்கிற புதிதான கட்டளையை உங்களுக்குக் கொட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ஒருவரிலொருவர் அன்பாயிருங்கள்; நான் உங்களில் அன்பாயிருந்ததுபோல நீங்களும் ஒருவரிலொருவர் அன்பாயிருங்கள் என்கிற புதிதான கட்டளையை உங்களுக்குக் கொட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ஒருவரிலொருவர் அன்புள்ளவர்களாயிருந்தால், அதினால் நீங்கள் என்னுடைய சீஷர்களென்று எல்லாரும் அறிந்துகொள்வார்கள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்பேதுரு அவரை நோக்கி: ஆண்டவரே, நீர் எங்கே போகிறீர் என்றான். இயேசு அவனுக்குப் பிரதியுத்தரமாக: நான் போகிற இடத்துக்கு இப்பொழுது நீ என் பின்னே வரக்கூடாது, பிற்பாடு என் பின்னே வருவாய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்பேதுரு அவரை நோக்கி: ஆண்டவரே, நீர் எங்கே போகிறீர் என்றான். இயேசு அவனுக்குப் பிரதியுத்தரமாக: நான் போகிற இடத்துக்கு இப்பொழுது நீ என் பின்னே வரக்கூடாது, பிற்பாடு என் பின்னே வருவாய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துரு அவரை நோக்கி: ஆண்டவரே, நான் இப்பொழுது உமக்குப் பின்னே ஏன் வரக்கூடாது? உமக்காக என் ஜீவனையும் கொடுப்ப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துரு அவரை நோக்கி: ஆண்டவரே, நான் இப்பொழுது உமக்குப் பின்னே ஏன் வரக்கூடாது? உமக்காக என் ஜீவனையும் கொடுப்ப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னுக்குப் பிரதியுத்தரமாக: எனக்காக உன் ஜீவனைக் கொடுப்பாயோ? சேவல் கூவுகிறதற்கு முன்னே நீ என்னை மூன்றுதரம் மறுதலிப்பாயென்று,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னுக்குப் பிரதியுத்தரமாக: எனக்காக உன் ஜீவனைக் கொடுப்பாயோ? சேவல் கூவுகிறதற்கு முன்னே நீ என்னை மூன்றுதரம் மறுதலிப்பாயென்று,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ின் குமாரனாகிய யூதாஸ்காரியோத்து அவரைக் காட்டிக்கொடுக்கும்படி பிசாசானவன் அவன் இருதயத்தைத் தூண்டினபின்பு, அவர்கள் போஜனம்பண்ணிக்கொண்டிருக்கையில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ின் குமாரனாகிய யூதாஸ்காரியோத்து அவரைக் காட்டிக்கொடுக்கும்படி பிசாசானவன் அவன் இருதயத்தைத் தூண்டினபின்பு, அவர்கள் போஜனம்பண்ணிக்கொண்டிருக்கையில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கையில் பிதா எல்லாவற்றையும் ஒப்புக்கொடுத்தாரென்பதையும், தாம் தேவனிடத்திலிருந்து வந்ததையும், தேவனிடத்திற்குப் போகிறதையும் இயேசு அறிந்த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கையில் பிதா எல்லாவற்றையும் ஒப்புக்கொடுத்தாரென்பதையும், தாம் தேவனிடத்திலிருந்து வந்ததையும், தேவனிடத்திற்குப் போகிறதையும் இயேசு அறிந்த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ஜனத்தை விட்டெழுந்து, வஸ்திரங்களைச் கழற்றிவைத்து, ஒரு சீலையை எடுத்து, அரையிலே கட்டிக்கொண்ட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ாத்திரத்தில் தண்ணீரை வார்த்து, சீஷருடைய கால்களைக் கழுவவும், தாம் கட்டிக்கொண்டிருந்த சீலையினால் துடைக்கவும் தொடங்க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ாத்திரத்தில் தண்ணீரை வார்த்து, சீஷருடைய கால்களைக் கழுவவும், தாம் கட்டிக்கொண்டிருந்த சீலையினால் துடைக்கவும் தொடங்க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ீமோன் பேதுருவினிடத்தில் வந்தபோது, அவன் அவரை நோக்கி: ஆண்டவரே, நீர் என் கால்களைக் கழுவலாமா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அவனுக்குப் பிரதியுத்தரமாக: நான் செய்கிறது இன்னதென்று இப்பொழுது நீ அறியாய், இனிமேல் அறிவாய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ரை நோக்கி: நீர் ஒருக்காலும் என் கால்களைக் கழுவப்படாது என்றான். இயேசு அவனுக்குப் பிரதியுத்தரமாக: நான் உன்னைக் கழுவாவிட்டால் என்னிடத்தில் உனக்குப் பங்கில்லை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ரை நோக்கி: நீர் ஒருக்காலும் என் கால்களைக் கழுவப்படாது என்றான். இயேசு அவனுக்குப் பிரதியுத்தரமாக: நான் உன்னைக் கழுவாவிட்டால் என்னிடத்தில் உனக்குப் பங்கில்லை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ச் சீமோன் பேதுரு: ஆண்டவரே, என் கால்களைமாத்திரமல்ல, என் கைகளையும் என் தலையையும்கூட கழுவவேண்ட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முழுகினவன் தன் கால்களைமாத்திரம் கழுவவேண்டியதாயிருக்கும், மற்றப்படி அவன் முழுவதும் சுத்தமாயிருக்கிறான்; நீங்கள் சுத்தமாயிருக்கிறீர்கள்; ஆகிலும் எல்லாரும் அல்ல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முழுகினவன் தன் கால்களைமாத்திரம் கழுவவேண்டியதாயிருக்கும், மற்றப்படி அவன் முழுவதும் சுத்தமாயிருக்கிறான்; நீங்கள் சுத்தமாயிருக்கிறீர்கள்; ஆகிலும் எல்லாரும் அல்ல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்மைக் காட்டிக்கொடுக்கிறவனை அவர் அறிந்திருந்தபடியினால் நீங்களெல்லாரும் சுத்தமுள்ளவர்கள் அல்ல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கால்களை அவர் கழுவினபின்பு, தம்முடைய வஸ்திரங்களைத் தரித்துக்கொண்டு, திரும்ப உட்கார்ந்து, அவர்களை நோக்கி: நான் உங்களுக்குச் செய்ததை அறிந்திருக்கிறீர்களா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கால்களை அவர் கழுவினபின்பு, தம்முடைய வஸ்திரங்களைத் தரித்துக்கொண்டு, திரும்ப உட்கார்ந்து, அவர்களை நோக்கி: நான் உங்களுக்குச் செய்ததை அறிந்திருக்கிறீர்களா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னைப் போதகரென்றும் ஆண்டவரென்றும் சொல்லுகிறீர்கள். நீங்கள் சொல்லுகிறது சரியே, நான் அவர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ண்டவரும் போதகருமாகிய நானே உங்கள் கால்களைக் கழுவினதுண்டானால், நீங்களும் ஒருவருடைய கால்களை ஒருவர் கழுவக்கடவ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க்குச் செய்ததுபோல நீங்களும் செய்யும்படி உங்களுக்கு மாதிரியைக் காண்பித்த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ெய்யாகவே மெய்யாகவே நான் உங்களுக்குச் சொல்லுகிறேன், ஊழியக்காரன் தன் எஜமானிலும் பெரியவனல்ல, அனுப்பப்பட்டவன் தன்னை அனுப்பினவரிலும் பெரியவனல்ல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হেতু তোমরা এসব জান, এইগুলি পালন কর, তাহলে তোমরা সুখী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আমি তোমাদের সকলের বিষয়ে বলছি না৷ আমি জানি, কাদের আমি মনোনীত করেছি৷ কিন্তু শাস্ত্রে য়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খা হয়েছে তা অবশ্যই পূর্ণ হবে, ‘য়ে আমার সঙ্গে আহার করল, সেই আমার বিরুদ্ধে গে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সব ঘটবার আগেই আমি তোমাদের এসব বলছি, যাতে যখন এসব ঘটবে, তোমরা বিশ্বাস করবে য়ে আমিই তি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োমাদের সত্যি বলছি, আমি যাকে পাঠাবো তাকে য়ে গ্রহণ করবে, সে আমাকেই গ্রহণ করবে৷ আর য়ে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হণ করে, আমায় যিনি পাঠিয়েছেন, সে তাঁকেও গ্রহণ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কথা বলার পর যীশু খুবই উদ্বিগ্ন হলেন, আর খোলাখুলিই বললেন, ‘আমি তোমাদের সত্যি বলছি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একজন আমাকে ধরিয়ে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শিষ্যরা পরস্পরের দিকে তাকাতে লাগলেন, আদৌ বুঝতে পারলেন না কার বিষয়ে তিনি বল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র শিষ্যদের মধ্যে একজন ছিলেন যাকে যীশু খুবই ভালবাসতেন, তিনি যীশুর গায়ের ওপর হেলান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িমোন পিতর এই শিষ্যকে ইশারা করলেন এবং যীশুকে জিজ্ঞেস করতে বললেন য়ে উনি কার সম্পর্কে বল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তিনি যীশুর বুকের উপর ঝুঁকে পড়ে তাঁকে জিজ্ঞেস করলেন, ‘প্রভু, সে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ীশু বললেন, ‘আমি রুটির টুকরোটি বাটিতে ডুবিয়ে যাকে দেব সে-ই সেই লোক৷’ এরপর তিনি রুটির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ুবিয়ে শিমোন ঈষ্করিযোতের ছেলে যিহূদাকে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িহূদা রুটির টুকরোটি নেওযার পর শয়তান তার মধ্যে ঢুকে পড়ল৷ এরপর যীশু তাকে বললেন, ‘তুমি য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 তা তাড়াতাড়ি করোগ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যাঁরা তাঁর সঙ্গে খাবার টেবিলে খেতে বসেছিলেন, তাঁদের মধ্যে কেউই বুঝতে পারলেন না তিনি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একথা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েউ কেউ মনে করলেন, যিহূদার কাছে টাকার থলি আছে, তাই হয়তো যীশু তাকে বললেন, পর্বের জন্য যা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োজন তা কিনে আনতে যাও; অথবা হয়তো গরীবদের ওর থেকে কিছু দান করতে বল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িহূদা রুটির টুকরোটি গ্রহণ করে সঙ্গে সঙ্গে বাইরে চলে গেল৷ তখন রাত হয়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িহূদা সেখান থেকে চলে যাবার পর যীশু বললেন, ‘মানবপুত্র এখন মহিমান্বিত হলেন, আর ঈশ্বরও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মহিমান্বি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ঈশ্বর যদি তাঁর মাধ্যমে মহিমান্বিত হন, তবে ঈশ্বরও মানবপুত্রকে নিজের মাধ্যমে মহিমান্বিত করব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খুব শিগ্গিরই তা ক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‘আমার প্রিয় সন্তানরা, আমি আর কিছু সময় তোমাদের সঙ্গে থাকব৷ তোমরা আমায় খুঁজবে, আর আমি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 নেতাদের বলেছিলাম, আমি য়েখানে যাচ্ছি তোমরা সেখানে য়েতে পার না, সেই কথাই এখন তোমাদেরও বল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তোমাদের এক নতুন আদেশ দিচ্ছি, তোমরা পরস্পরকে ভালবেসো৷ আমি য়েমন তোমাদের ভালবাসি, তোমরাও তেম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স্পরকে ভালবেস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োমাদের পরস্পরের মধ্যে যদি ভালবাসা থাকে তবে এর দ্বারাই সকলে জানবে য়ে তোমরা আমার শিষ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শিমোন পিতর যীশুকে বললেন, ‘প্রভু, আপনি কোথায় যাচ্ছেন?’যীশু বললেন, ‘য়েখানে এখন আমি যাচ্ছি,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েছনে সেখানে আসতে পারবে না; কিন্তু পরে তুমি আমায় অনুসরণ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িতর তাঁকে বললেন, ‘প্রভু, এখন কেন আমি আপনার সঙ্গে য়েতে পারি না? আমি আপনার জন্য নিজের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ন্ত দিয়ে 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ীশু তাকে বললেন, ‘তুমি কি সত্যি আমার জন্য প্রাণ দেবে? আমি তোমাকে সত্যি বলছি; কাল ভোরে মোরগ ডা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ই তুমি আমাকে তিনবার অস্বীকার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হুদীদের নিস্তারপর্বের ঠিক পূর্বে যীশু বুঝতে পারলেন, য়ে এই জগত ছেড়ে পিতার কাছে তাঁর যাব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এসেছে৷ যীশু পৃথিবীতে তাঁর আপনজনদের সব সময় ভালবেসেছেন৷ এবার তিনি তাদের প্রতি তাঁর ভালবা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ূড়ান্ত প্রমাণ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ীশু ও তাঁর শিষ্যরা সান্ধ্য় আহার করছিলেন৷ দিযাবল ইতিমধ্যে শিমোন ঈষ্করিযোতের ছেলে যিহূদ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রোচিত করেছে যীশুকে শত্রুর হাতে তুলে দেওযার জন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বুঝলেন য়ে পিতা তাঁকে সব কিছুর ওপর ক্ষমতা দিয়েছেন, তিনি ঈশ্বরের কাছ থেকে এসেছেন, আ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ফিরে যাচ্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তিনি ভোজের আসর থেকে উঠে দাঁড়ালেন, তাঁর উপরের জামাটা খুলে রেখে একটি গামছা কোমরে জ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গামলায় জল ঢেলে শিষ্যদের পা ধুইয়ে দিতে লাগলেন, আর য়ে গামছাটি কোমরে জড়িয়ে ছিলেন সে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তাঁদের পা মুছিয়ে দি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ভাবে তিনি শিমোন পিতরের কাছে এলে পিতর যীশুকে বললেন, ‘প্রভু, আপনি কেন আমার পা ধুইয়ে দে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র উত্তরে যীশু তাঁকে বললেন, ‘আমি যা করছি, তুমি এখন তা বুঝতে পারছ না, কিন্তু পরে বুঝ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িতর তাঁকে বললেন, ‘আপনি কখনও আমার পা ধুইয়ে দেবেন না৷’যীশু তাঁকে বললেন, ‘আমি যদি তোমার পা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ুইয়ে দিই, তাহলে আমার সঙ্গে তোমার কোন সম্পর্ক থাক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িমোন পিতর তাঁকে বললেন, ‘প্রভু, আপনি কেবল আমার পা নয়, হাত ও মাথা ধুইয়ে দি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 তাঁকে বললেন, ‘য়ে স্নান করেছে তার পা ধোযা ছাড়া আর কিছু দরকার নেই, আর তো সর্বাঙ্গ পরিষ্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৷ তোমরাও পরিষ্কার হয়েছ, কিন্তু সকলে ন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ীশু জানতেন য়ে একজন তাঁকে ধরিয়ে দেবে, সেই কারণেই তিনি বললেন, ‘তোমরা সকলে পরিষ্কার ন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দের পা ধোযানো শেষ করে তিনি আবার তাঁর উপরের জামাটি পরলেন ও টেবিলে তাঁর জায়গায় ফিরে এস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আমি তোমাদের প্রতি কি করলাম তা বুঝতে পার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আমায় ‘গুরু’ ও ‘প্রভু’ বলে থাকো; আর তোমরা তা ঠিকই বল, কারণ আমি তা-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আমি প্রভু ও গুরু হয়ে যদি তোমাদের পা ধুইয়ে দিই, তাহলে তোমাদেরও উচিত পরস্পরের পা ধোযান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তোমাদের কাছে এক দৃষ্টান্ত স্থাপন করলাম, য়েন আমি তোমাদের প্রতি য়েমন করলাম, তোমরাও তেমনি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তোমাদের সত্যি বলছি, চাকর তার মনিবের থেকে বড় নয়, আর দূত তার প্রেরণকর্তার থেকে বড়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2026-10-20T01:24:56Z</dcterms:created>
  <dcterms:modified xsi:type="dcterms:W3CDTF">2026-10-20T01:24:56Z</dcterms:modified>
  <dc:title>যোহন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